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0"/>
  </p:notesMasterIdLst>
  <p:sldIdLst>
    <p:sldId id="256" r:id="rId2"/>
    <p:sldId id="257" r:id="rId3"/>
    <p:sldId id="258" r:id="rId4"/>
    <p:sldId id="259" r:id="rId5"/>
    <p:sldId id="262" r:id="rId6"/>
    <p:sldId id="263" r:id="rId7"/>
    <p:sldId id="293" r:id="rId8"/>
    <p:sldId id="264" r:id="rId9"/>
    <p:sldId id="265" r:id="rId10"/>
    <p:sldId id="290" r:id="rId11"/>
    <p:sldId id="291" r:id="rId12"/>
    <p:sldId id="294" r:id="rId13"/>
    <p:sldId id="266" r:id="rId14"/>
    <p:sldId id="292" r:id="rId15"/>
    <p:sldId id="267" r:id="rId16"/>
    <p:sldId id="295" r:id="rId17"/>
    <p:sldId id="297" r:id="rId18"/>
    <p:sldId id="270" r:id="rId19"/>
  </p:sldIdLst>
  <p:sldSz cx="9144000" cy="5143500" type="screen16x9"/>
  <p:notesSz cx="6858000" cy="9144000"/>
  <p:embeddedFontLst>
    <p:embeddedFont>
      <p:font typeface="Anaheim" panose="020B0604020202020204" charset="0"/>
      <p:regular r:id="rId21"/>
    </p:embeddedFont>
    <p:embeddedFont>
      <p:font typeface="Be Vietnam Pro" panose="020B0604020202020204" charset="0"/>
      <p:regular r:id="rId22"/>
      <p:bold r:id="rId23"/>
      <p:italic r:id="rId24"/>
      <p:boldItalic r:id="rId25"/>
    </p:embeddedFont>
    <p:embeddedFont>
      <p:font typeface="Manrope" panose="020B0604020202020204" charset="0"/>
      <p:regular r:id="rId26"/>
      <p:bold r:id="rId27"/>
    </p:embeddedFont>
    <p:embeddedFont>
      <p:font typeface="Manrope Medium" panose="020B0604020202020204" charset="0"/>
      <p:regular r:id="rId28"/>
      <p:bold r:id="rId29"/>
    </p:embeddedFont>
    <p:embeddedFont>
      <p:font typeface="McLaren" panose="020B0604020202020204" charset="0"/>
      <p:regular r:id="rId30"/>
    </p:embeddedFont>
    <p:embeddedFont>
      <p:font typeface="Nunito Light" pitchFamily="2" charset="0"/>
      <p:regular r:id="rId31"/>
      <p: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96FD"/>
    <a:srgbClr val="FBBC05"/>
    <a:srgbClr val="FCFCFC"/>
    <a:srgbClr val="70A6FD"/>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9D3392-91AB-47B8-A7A0-CC5222DE5206}" v="423" dt="2023-04-20T22:58:07.326"/>
  </p1510:revLst>
</p1510:revInfo>
</file>

<file path=ppt/tableStyles.xml><?xml version="1.0" encoding="utf-8"?>
<a:tblStyleLst xmlns:a="http://schemas.openxmlformats.org/drawingml/2006/main" def="{A31BAF24-5771-480A-A9DA-DBCB892D426A}">
  <a:tblStyle styleId="{A31BAF24-5771-480A-A9DA-DBCB892D42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 Tech" userId="d80f75a4cb676e89" providerId="LiveId" clId="{289D3392-91AB-47B8-A7A0-CC5222DE5206}"/>
    <pc:docChg chg="undo custSel addSld delSld modSld delMainMaster">
      <pc:chgData name="Aya Tech" userId="d80f75a4cb676e89" providerId="LiveId" clId="{289D3392-91AB-47B8-A7A0-CC5222DE5206}" dt="2023-05-01T23:30:34.572" v="4161" actId="20577"/>
      <pc:docMkLst>
        <pc:docMk/>
      </pc:docMkLst>
      <pc:sldChg chg="addSp delSp modSp mod">
        <pc:chgData name="Aya Tech" userId="d80f75a4cb676e89" providerId="LiveId" clId="{289D3392-91AB-47B8-A7A0-CC5222DE5206}" dt="2023-04-26T22:49:18.873" v="3089"/>
        <pc:sldMkLst>
          <pc:docMk/>
          <pc:sldMk cId="0" sldId="256"/>
        </pc:sldMkLst>
        <pc:spChg chg="add del mod">
          <ac:chgData name="Aya Tech" userId="d80f75a4cb676e89" providerId="LiveId" clId="{289D3392-91AB-47B8-A7A0-CC5222DE5206}" dt="2023-04-26T22:49:17.915" v="3088" actId="478"/>
          <ac:spMkLst>
            <pc:docMk/>
            <pc:sldMk cId="0" sldId="256"/>
            <ac:spMk id="2" creationId="{85D566EB-4092-8D8F-2D85-88A3E0FF0D55}"/>
          </ac:spMkLst>
        </pc:spChg>
        <pc:spChg chg="add mod">
          <ac:chgData name="Aya Tech" userId="d80f75a4cb676e89" providerId="LiveId" clId="{289D3392-91AB-47B8-A7A0-CC5222DE5206}" dt="2023-04-21T18:22:30.299" v="2893" actId="113"/>
          <ac:spMkLst>
            <pc:docMk/>
            <pc:sldMk cId="0" sldId="256"/>
            <ac:spMk id="3" creationId="{181FB327-4870-2EBC-8910-90797B3F90BC}"/>
          </ac:spMkLst>
        </pc:spChg>
        <pc:spChg chg="add mod">
          <ac:chgData name="Aya Tech" userId="d80f75a4cb676e89" providerId="LiveId" clId="{289D3392-91AB-47B8-A7A0-CC5222DE5206}" dt="2023-04-21T18:02:03.255" v="2678"/>
          <ac:spMkLst>
            <pc:docMk/>
            <pc:sldMk cId="0" sldId="256"/>
            <ac:spMk id="4" creationId="{D0F2CE91-CEEE-DA87-5CF7-441E9E994E14}"/>
          </ac:spMkLst>
        </pc:spChg>
        <pc:spChg chg="add mod">
          <ac:chgData name="Aya Tech" userId="d80f75a4cb676e89" providerId="LiveId" clId="{289D3392-91AB-47B8-A7A0-CC5222DE5206}" dt="2023-04-21T18:20:27.141" v="2886" actId="113"/>
          <ac:spMkLst>
            <pc:docMk/>
            <pc:sldMk cId="0" sldId="256"/>
            <ac:spMk id="5" creationId="{CB70CF27-CCA4-316B-F798-47B53517B9E4}"/>
          </ac:spMkLst>
        </pc:spChg>
        <pc:spChg chg="add mod">
          <ac:chgData name="Aya Tech" userId="d80f75a4cb676e89" providerId="LiveId" clId="{289D3392-91AB-47B8-A7A0-CC5222DE5206}" dt="2023-04-21T18:02:03.255" v="2678"/>
          <ac:spMkLst>
            <pc:docMk/>
            <pc:sldMk cId="0" sldId="256"/>
            <ac:spMk id="6" creationId="{924D5C0D-2749-3DA3-E301-35900B86F74D}"/>
          </ac:spMkLst>
        </pc:spChg>
        <pc:spChg chg="add mod">
          <ac:chgData name="Aya Tech" userId="d80f75a4cb676e89" providerId="LiveId" clId="{289D3392-91AB-47B8-A7A0-CC5222DE5206}" dt="2023-04-21T18:02:03.255" v="2678"/>
          <ac:spMkLst>
            <pc:docMk/>
            <pc:sldMk cId="0" sldId="256"/>
            <ac:spMk id="7" creationId="{93041B57-4006-2790-07D7-6B21DD031F3F}"/>
          </ac:spMkLst>
        </pc:spChg>
        <pc:spChg chg="add mod">
          <ac:chgData name="Aya Tech" userId="d80f75a4cb676e89" providerId="LiveId" clId="{289D3392-91AB-47B8-A7A0-CC5222DE5206}" dt="2023-04-21T18:02:03.255" v="2678"/>
          <ac:spMkLst>
            <pc:docMk/>
            <pc:sldMk cId="0" sldId="256"/>
            <ac:spMk id="22" creationId="{2174D732-5720-B4BB-8DF2-58A02F4B2138}"/>
          </ac:spMkLst>
        </pc:spChg>
        <pc:spChg chg="add del mod">
          <ac:chgData name="Aya Tech" userId="d80f75a4cb676e89" providerId="LiveId" clId="{289D3392-91AB-47B8-A7A0-CC5222DE5206}" dt="2023-04-26T22:49:17.065" v="3087" actId="478"/>
          <ac:spMkLst>
            <pc:docMk/>
            <pc:sldMk cId="0" sldId="256"/>
            <ac:spMk id="23" creationId="{E4B3BF59-966A-AEC6-1F4E-FD5AF5C8B74B}"/>
          </ac:spMkLst>
        </pc:spChg>
        <pc:spChg chg="add del mod">
          <ac:chgData name="Aya Tech" userId="d80f75a4cb676e89" providerId="LiveId" clId="{289D3392-91AB-47B8-A7A0-CC5222DE5206}" dt="2023-04-20T13:11:31.036" v="3" actId="478"/>
          <ac:spMkLst>
            <pc:docMk/>
            <pc:sldMk cId="0" sldId="256"/>
            <ac:spMk id="24" creationId="{1630DCC6-44BC-EBFE-1FD7-689A7806006A}"/>
          </ac:spMkLst>
        </pc:spChg>
        <pc:spChg chg="mod">
          <ac:chgData name="Aya Tech" userId="d80f75a4cb676e89" providerId="LiveId" clId="{289D3392-91AB-47B8-A7A0-CC5222DE5206}" dt="2023-04-21T18:02:03.255" v="2678"/>
          <ac:spMkLst>
            <pc:docMk/>
            <pc:sldMk cId="0" sldId="256"/>
            <ac:spMk id="25" creationId="{FE158FE5-1DD7-FF26-6312-7192EF8E720B}"/>
          </ac:spMkLst>
        </pc:spChg>
        <pc:spChg chg="mod">
          <ac:chgData name="Aya Tech" userId="d80f75a4cb676e89" providerId="LiveId" clId="{289D3392-91AB-47B8-A7A0-CC5222DE5206}" dt="2023-04-21T18:02:03.255" v="2678"/>
          <ac:spMkLst>
            <pc:docMk/>
            <pc:sldMk cId="0" sldId="256"/>
            <ac:spMk id="26" creationId="{14620BCC-EB55-5EBF-434C-E76412976933}"/>
          </ac:spMkLst>
        </pc:spChg>
        <pc:spChg chg="mod">
          <ac:chgData name="Aya Tech" userId="d80f75a4cb676e89" providerId="LiveId" clId="{289D3392-91AB-47B8-A7A0-CC5222DE5206}" dt="2023-04-21T18:02:03.255" v="2678"/>
          <ac:spMkLst>
            <pc:docMk/>
            <pc:sldMk cId="0" sldId="256"/>
            <ac:spMk id="27" creationId="{FDA55395-F67C-571F-9004-0BEE9EB447E7}"/>
          </ac:spMkLst>
        </pc:spChg>
        <pc:spChg chg="add del mod">
          <ac:chgData name="Aya Tech" userId="d80f75a4cb676e89" providerId="LiveId" clId="{289D3392-91AB-47B8-A7A0-CC5222DE5206}" dt="2023-04-21T18:19:09.267" v="2874" actId="478"/>
          <ac:spMkLst>
            <pc:docMk/>
            <pc:sldMk cId="0" sldId="256"/>
            <ac:spMk id="29" creationId="{01797A81-D953-83C9-B3E4-CF0D829ADB20}"/>
          </ac:spMkLst>
        </pc:spChg>
        <pc:spChg chg="add mod">
          <ac:chgData name="Aya Tech" userId="d80f75a4cb676e89" providerId="LiveId" clId="{289D3392-91AB-47B8-A7A0-CC5222DE5206}" dt="2023-04-26T22:49:18.873" v="3089"/>
          <ac:spMkLst>
            <pc:docMk/>
            <pc:sldMk cId="0" sldId="256"/>
            <ac:spMk id="29" creationId="{D57700BA-A60F-F8D2-1FE4-F90ACAD2747C}"/>
          </ac:spMkLst>
        </pc:spChg>
        <pc:spChg chg="del">
          <ac:chgData name="Aya Tech" userId="d80f75a4cb676e89" providerId="LiveId" clId="{289D3392-91AB-47B8-A7A0-CC5222DE5206}" dt="2023-04-21T18:01:59.496" v="2676" actId="478"/>
          <ac:spMkLst>
            <pc:docMk/>
            <pc:sldMk cId="0" sldId="256"/>
            <ac:spMk id="123" creationId="{00000000-0000-0000-0000-000000000000}"/>
          </ac:spMkLst>
        </pc:spChg>
        <pc:spChg chg="del">
          <ac:chgData name="Aya Tech" userId="d80f75a4cb676e89" providerId="LiveId" clId="{289D3392-91AB-47B8-A7A0-CC5222DE5206}" dt="2023-04-21T18:01:59.496" v="2676" actId="478"/>
          <ac:spMkLst>
            <pc:docMk/>
            <pc:sldMk cId="0" sldId="256"/>
            <ac:spMk id="124" creationId="{00000000-0000-0000-0000-000000000000}"/>
          </ac:spMkLst>
        </pc:spChg>
        <pc:spChg chg="del">
          <ac:chgData name="Aya Tech" userId="d80f75a4cb676e89" providerId="LiveId" clId="{289D3392-91AB-47B8-A7A0-CC5222DE5206}" dt="2023-04-21T18:01:59.496" v="2676" actId="478"/>
          <ac:spMkLst>
            <pc:docMk/>
            <pc:sldMk cId="0" sldId="256"/>
            <ac:spMk id="125" creationId="{00000000-0000-0000-0000-000000000000}"/>
          </ac:spMkLst>
        </pc:spChg>
        <pc:spChg chg="del">
          <ac:chgData name="Aya Tech" userId="d80f75a4cb676e89" providerId="LiveId" clId="{289D3392-91AB-47B8-A7A0-CC5222DE5206}" dt="2023-04-21T18:01:59.496" v="2676" actId="478"/>
          <ac:spMkLst>
            <pc:docMk/>
            <pc:sldMk cId="0" sldId="256"/>
            <ac:spMk id="126" creationId="{00000000-0000-0000-0000-000000000000}"/>
          </ac:spMkLst>
        </pc:spChg>
        <pc:spChg chg="del">
          <ac:chgData name="Aya Tech" userId="d80f75a4cb676e89" providerId="LiveId" clId="{289D3392-91AB-47B8-A7A0-CC5222DE5206}" dt="2023-04-21T18:01:59.496" v="2676" actId="478"/>
          <ac:spMkLst>
            <pc:docMk/>
            <pc:sldMk cId="0" sldId="256"/>
            <ac:spMk id="127" creationId="{00000000-0000-0000-0000-000000000000}"/>
          </ac:spMkLst>
        </pc:spChg>
        <pc:spChg chg="del">
          <ac:chgData name="Aya Tech" userId="d80f75a4cb676e89" providerId="LiveId" clId="{289D3392-91AB-47B8-A7A0-CC5222DE5206}" dt="2023-04-21T18:01:59.496" v="2676" actId="478"/>
          <ac:spMkLst>
            <pc:docMk/>
            <pc:sldMk cId="0" sldId="256"/>
            <ac:spMk id="128" creationId="{00000000-0000-0000-0000-000000000000}"/>
          </ac:spMkLst>
        </pc:spChg>
        <pc:spChg chg="del">
          <ac:chgData name="Aya Tech" userId="d80f75a4cb676e89" providerId="LiveId" clId="{289D3392-91AB-47B8-A7A0-CC5222DE5206}" dt="2023-04-21T18:01:59.496" v="2676" actId="478"/>
          <ac:spMkLst>
            <pc:docMk/>
            <pc:sldMk cId="0" sldId="256"/>
            <ac:spMk id="129" creationId="{00000000-0000-0000-0000-000000000000}"/>
          </ac:spMkLst>
        </pc:spChg>
        <pc:spChg chg="del">
          <ac:chgData name="Aya Tech" userId="d80f75a4cb676e89" providerId="LiveId" clId="{289D3392-91AB-47B8-A7A0-CC5222DE5206}" dt="2023-04-21T18:01:59.496" v="2676" actId="478"/>
          <ac:spMkLst>
            <pc:docMk/>
            <pc:sldMk cId="0" sldId="256"/>
            <ac:spMk id="130" creationId="{00000000-0000-0000-0000-000000000000}"/>
          </ac:spMkLst>
        </pc:spChg>
        <pc:spChg chg="mod">
          <ac:chgData name="Aya Tech" userId="d80f75a4cb676e89" providerId="LiveId" clId="{289D3392-91AB-47B8-A7A0-CC5222DE5206}" dt="2023-04-21T18:10:52.936" v="2858" actId="207"/>
          <ac:spMkLst>
            <pc:docMk/>
            <pc:sldMk cId="0" sldId="256"/>
            <ac:spMk id="132" creationId="{00000000-0000-0000-0000-000000000000}"/>
          </ac:spMkLst>
        </pc:spChg>
        <pc:grpChg chg="add mod">
          <ac:chgData name="Aya Tech" userId="d80f75a4cb676e89" providerId="LiveId" clId="{289D3392-91AB-47B8-A7A0-CC5222DE5206}" dt="2023-04-21T18:02:03.255" v="2678"/>
          <ac:grpSpMkLst>
            <pc:docMk/>
            <pc:sldMk cId="0" sldId="256"/>
            <ac:grpSpMk id="24" creationId="{5115128F-10CD-D5E1-F7C7-16243B3B42FF}"/>
          </ac:grpSpMkLst>
        </pc:grpChg>
        <pc:grpChg chg="del">
          <ac:chgData name="Aya Tech" userId="d80f75a4cb676e89" providerId="LiveId" clId="{289D3392-91AB-47B8-A7A0-CC5222DE5206}" dt="2023-04-21T18:01:59.496" v="2676" actId="478"/>
          <ac:grpSpMkLst>
            <pc:docMk/>
            <pc:sldMk cId="0" sldId="256"/>
            <ac:grpSpMk id="150" creationId="{00000000-0000-0000-0000-000000000000}"/>
          </ac:grpSpMkLst>
        </pc:grpChg>
        <pc:cxnChg chg="add mod">
          <ac:chgData name="Aya Tech" userId="d80f75a4cb676e89" providerId="LiveId" clId="{289D3392-91AB-47B8-A7A0-CC5222DE5206}" dt="2023-04-21T18:19:12.648" v="2876" actId="1076"/>
          <ac:cxnSpMkLst>
            <pc:docMk/>
            <pc:sldMk cId="0" sldId="256"/>
            <ac:cxnSpMk id="28" creationId="{3EB1A26D-B7A0-A299-27B9-FE4ED72FBB57}"/>
          </ac:cxnSpMkLst>
        </pc:cxnChg>
        <pc:cxnChg chg="del">
          <ac:chgData name="Aya Tech" userId="d80f75a4cb676e89" providerId="LiveId" clId="{289D3392-91AB-47B8-A7A0-CC5222DE5206}" dt="2023-04-21T18:02:02.016" v="2677" actId="478"/>
          <ac:cxnSpMkLst>
            <pc:docMk/>
            <pc:sldMk cId="0" sldId="256"/>
            <ac:cxnSpMk id="154" creationId="{00000000-0000-0000-0000-000000000000}"/>
          </ac:cxnSpMkLst>
        </pc:cxnChg>
      </pc:sldChg>
      <pc:sldChg chg="addSp delSp modSp mod">
        <pc:chgData name="Aya Tech" userId="d80f75a4cb676e89" providerId="LiveId" clId="{289D3392-91AB-47B8-A7A0-CC5222DE5206}" dt="2023-04-26T22:49:14.501" v="3086"/>
        <pc:sldMkLst>
          <pc:docMk/>
          <pc:sldMk cId="0" sldId="257"/>
        </pc:sldMkLst>
        <pc:spChg chg="add del mod">
          <ac:chgData name="Aya Tech" userId="d80f75a4cb676e89" providerId="LiveId" clId="{289D3392-91AB-47B8-A7A0-CC5222DE5206}" dt="2023-04-21T18:01:01.633" v="2661"/>
          <ac:spMkLst>
            <pc:docMk/>
            <pc:sldMk cId="0" sldId="257"/>
            <ac:spMk id="3" creationId="{14CE3D43-8331-CA0A-A253-B14B7C1ED9BE}"/>
          </ac:spMkLst>
        </pc:spChg>
        <pc:spChg chg="add mod">
          <ac:chgData name="Aya Tech" userId="d80f75a4cb676e89" providerId="LiveId" clId="{289D3392-91AB-47B8-A7A0-CC5222DE5206}" dt="2023-04-26T22:49:14.501" v="3086"/>
          <ac:spMkLst>
            <pc:docMk/>
            <pc:sldMk cId="0" sldId="257"/>
            <ac:spMk id="3" creationId="{2EFA3B0B-3614-9094-6852-E486E930B4B7}"/>
          </ac:spMkLst>
        </pc:spChg>
        <pc:spChg chg="add del mod">
          <ac:chgData name="Aya Tech" userId="d80f75a4cb676e89" providerId="LiveId" clId="{289D3392-91AB-47B8-A7A0-CC5222DE5206}" dt="2023-04-21T18:01:01.633" v="2661"/>
          <ac:spMkLst>
            <pc:docMk/>
            <pc:sldMk cId="0" sldId="257"/>
            <ac:spMk id="4" creationId="{D453C231-92DB-43DE-890C-A866619625FC}"/>
          </ac:spMkLst>
        </pc:spChg>
        <pc:spChg chg="add del mod">
          <ac:chgData name="Aya Tech" userId="d80f75a4cb676e89" providerId="LiveId" clId="{289D3392-91AB-47B8-A7A0-CC5222DE5206}" dt="2023-04-21T18:01:01.633" v="2661"/>
          <ac:spMkLst>
            <pc:docMk/>
            <pc:sldMk cId="0" sldId="257"/>
            <ac:spMk id="5" creationId="{F8AD623B-B86C-6463-B964-2E779D69F2CD}"/>
          </ac:spMkLst>
        </pc:spChg>
        <pc:spChg chg="add del mod">
          <ac:chgData name="Aya Tech" userId="d80f75a4cb676e89" providerId="LiveId" clId="{289D3392-91AB-47B8-A7A0-CC5222DE5206}" dt="2023-04-21T18:01:01.633" v="2661"/>
          <ac:spMkLst>
            <pc:docMk/>
            <pc:sldMk cId="0" sldId="257"/>
            <ac:spMk id="6" creationId="{89B466E4-D495-55D7-31E8-7F8FD490AD0B}"/>
          </ac:spMkLst>
        </pc:spChg>
        <pc:spChg chg="add del mod">
          <ac:chgData name="Aya Tech" userId="d80f75a4cb676e89" providerId="LiveId" clId="{289D3392-91AB-47B8-A7A0-CC5222DE5206}" dt="2023-04-21T18:01:01.633" v="2661"/>
          <ac:spMkLst>
            <pc:docMk/>
            <pc:sldMk cId="0" sldId="257"/>
            <ac:spMk id="7" creationId="{8ECAC7A4-66A7-55CD-368F-9616DF4264D2}"/>
          </ac:spMkLst>
        </pc:spChg>
        <pc:spChg chg="add del mod">
          <ac:chgData name="Aya Tech" userId="d80f75a4cb676e89" providerId="LiveId" clId="{289D3392-91AB-47B8-A7A0-CC5222DE5206}" dt="2023-04-21T18:01:01.633" v="2661"/>
          <ac:spMkLst>
            <pc:docMk/>
            <pc:sldMk cId="0" sldId="257"/>
            <ac:spMk id="8" creationId="{B8DFAEF5-D8DC-DC56-D117-D821742A00EB}"/>
          </ac:spMkLst>
        </pc:spChg>
        <pc:spChg chg="add del mod">
          <ac:chgData name="Aya Tech" userId="d80f75a4cb676e89" providerId="LiveId" clId="{289D3392-91AB-47B8-A7A0-CC5222DE5206}" dt="2023-04-21T18:01:01.633" v="2661"/>
          <ac:spMkLst>
            <pc:docMk/>
            <pc:sldMk cId="0" sldId="257"/>
            <ac:spMk id="9" creationId="{843399FA-4A72-D68E-93F9-817775ABEF05}"/>
          </ac:spMkLst>
        </pc:spChg>
        <pc:spChg chg="add del mod">
          <ac:chgData name="Aya Tech" userId="d80f75a4cb676e89" providerId="LiveId" clId="{289D3392-91AB-47B8-A7A0-CC5222DE5206}" dt="2023-04-21T18:01:01.633" v="2661"/>
          <ac:spMkLst>
            <pc:docMk/>
            <pc:sldMk cId="0" sldId="257"/>
            <ac:spMk id="10" creationId="{E093EFE1-82F1-A158-7D8D-E027C82D4B8D}"/>
          </ac:spMkLst>
        </pc:spChg>
        <pc:spChg chg="mod">
          <ac:chgData name="Aya Tech" userId="d80f75a4cb676e89" providerId="LiveId" clId="{289D3392-91AB-47B8-A7A0-CC5222DE5206}" dt="2023-04-21T18:00:55.179" v="2658"/>
          <ac:spMkLst>
            <pc:docMk/>
            <pc:sldMk cId="0" sldId="257"/>
            <ac:spMk id="12" creationId="{106088BB-02DF-6A38-7770-20EECABD2D57}"/>
          </ac:spMkLst>
        </pc:spChg>
        <pc:spChg chg="mod">
          <ac:chgData name="Aya Tech" userId="d80f75a4cb676e89" providerId="LiveId" clId="{289D3392-91AB-47B8-A7A0-CC5222DE5206}" dt="2023-04-21T18:00:55.179" v="2658"/>
          <ac:spMkLst>
            <pc:docMk/>
            <pc:sldMk cId="0" sldId="257"/>
            <ac:spMk id="13" creationId="{8DFC44D1-E309-702D-649E-B69B80343965}"/>
          </ac:spMkLst>
        </pc:spChg>
        <pc:spChg chg="mod">
          <ac:chgData name="Aya Tech" userId="d80f75a4cb676e89" providerId="LiveId" clId="{289D3392-91AB-47B8-A7A0-CC5222DE5206}" dt="2023-04-21T18:00:55.179" v="2658"/>
          <ac:spMkLst>
            <pc:docMk/>
            <pc:sldMk cId="0" sldId="257"/>
            <ac:spMk id="14" creationId="{99222D93-4F16-D49F-49E9-746BFE4D0A74}"/>
          </ac:spMkLst>
        </pc:spChg>
        <pc:spChg chg="add del mod">
          <ac:chgData name="Aya Tech" userId="d80f75a4cb676e89" providerId="LiveId" clId="{289D3392-91AB-47B8-A7A0-CC5222DE5206}" dt="2023-04-21T18:02:12.599" v="2679" actId="478"/>
          <ac:spMkLst>
            <pc:docMk/>
            <pc:sldMk cId="0" sldId="257"/>
            <ac:spMk id="16" creationId="{671A642D-FAD4-B223-2AB0-D04B1BE0181C}"/>
          </ac:spMkLst>
        </pc:spChg>
        <pc:spChg chg="add del mod">
          <ac:chgData name="Aya Tech" userId="d80f75a4cb676e89" providerId="LiveId" clId="{289D3392-91AB-47B8-A7A0-CC5222DE5206}" dt="2023-04-21T18:02:14.564" v="2681" actId="478"/>
          <ac:spMkLst>
            <pc:docMk/>
            <pc:sldMk cId="0" sldId="257"/>
            <ac:spMk id="17" creationId="{7D9CDDEE-96AB-BE84-1919-5820280DF30F}"/>
          </ac:spMkLst>
        </pc:spChg>
        <pc:spChg chg="add del mod">
          <ac:chgData name="Aya Tech" userId="d80f75a4cb676e89" providerId="LiveId" clId="{289D3392-91AB-47B8-A7A0-CC5222DE5206}" dt="2023-04-21T18:02:25.365" v="2687" actId="478"/>
          <ac:spMkLst>
            <pc:docMk/>
            <pc:sldMk cId="0" sldId="257"/>
            <ac:spMk id="18" creationId="{4FA84554-C814-61F9-66AD-5A6F4EAE291F}"/>
          </ac:spMkLst>
        </pc:spChg>
        <pc:spChg chg="add del mod">
          <ac:chgData name="Aya Tech" userId="d80f75a4cb676e89" providerId="LiveId" clId="{289D3392-91AB-47B8-A7A0-CC5222DE5206}" dt="2023-04-21T18:02:24.051" v="2686" actId="478"/>
          <ac:spMkLst>
            <pc:docMk/>
            <pc:sldMk cId="0" sldId="257"/>
            <ac:spMk id="19" creationId="{D96976CE-E1B7-D38B-CBC2-8EDEFB516F5B}"/>
          </ac:spMkLst>
        </pc:spChg>
        <pc:spChg chg="add del mod">
          <ac:chgData name="Aya Tech" userId="d80f75a4cb676e89" providerId="LiveId" clId="{289D3392-91AB-47B8-A7A0-CC5222DE5206}" dt="2023-04-21T18:02:21.644" v="2684" actId="478"/>
          <ac:spMkLst>
            <pc:docMk/>
            <pc:sldMk cId="0" sldId="257"/>
            <ac:spMk id="20" creationId="{9D061B50-5341-BC60-3805-14DB61532AB7}"/>
          </ac:spMkLst>
        </pc:spChg>
        <pc:spChg chg="add del mod">
          <ac:chgData name="Aya Tech" userId="d80f75a4cb676e89" providerId="LiveId" clId="{289D3392-91AB-47B8-A7A0-CC5222DE5206}" dt="2023-04-21T18:02:17.267" v="2683" actId="478"/>
          <ac:spMkLst>
            <pc:docMk/>
            <pc:sldMk cId="0" sldId="257"/>
            <ac:spMk id="21" creationId="{70A2BEAF-7D4B-0727-2193-56015632FAE0}"/>
          </ac:spMkLst>
        </pc:spChg>
        <pc:spChg chg="add del mod">
          <ac:chgData name="Aya Tech" userId="d80f75a4cb676e89" providerId="LiveId" clId="{289D3392-91AB-47B8-A7A0-CC5222DE5206}" dt="2023-04-21T18:02:17.267" v="2683" actId="478"/>
          <ac:spMkLst>
            <pc:docMk/>
            <pc:sldMk cId="0" sldId="257"/>
            <ac:spMk id="22" creationId="{9F18F324-1AE3-0D3E-F6B9-9A5D8B8E354D}"/>
          </ac:spMkLst>
        </pc:spChg>
        <pc:spChg chg="add del mod">
          <ac:chgData name="Aya Tech" userId="d80f75a4cb676e89" providerId="LiveId" clId="{289D3392-91AB-47B8-A7A0-CC5222DE5206}" dt="2023-04-21T18:02:17.267" v="2683" actId="478"/>
          <ac:spMkLst>
            <pc:docMk/>
            <pc:sldMk cId="0" sldId="257"/>
            <ac:spMk id="23" creationId="{DDABA0E0-81DF-EBDA-05E0-202DCF678D8E}"/>
          </ac:spMkLst>
        </pc:spChg>
        <pc:spChg chg="mod">
          <ac:chgData name="Aya Tech" userId="d80f75a4cb676e89" providerId="LiveId" clId="{289D3392-91AB-47B8-A7A0-CC5222DE5206}" dt="2023-04-21T18:01:06.065" v="2663"/>
          <ac:spMkLst>
            <pc:docMk/>
            <pc:sldMk cId="0" sldId="257"/>
            <ac:spMk id="25" creationId="{F454CF46-B0E6-3801-8B33-AAEB87CED9D6}"/>
          </ac:spMkLst>
        </pc:spChg>
        <pc:spChg chg="mod">
          <ac:chgData name="Aya Tech" userId="d80f75a4cb676e89" providerId="LiveId" clId="{289D3392-91AB-47B8-A7A0-CC5222DE5206}" dt="2023-04-21T18:01:06.065" v="2663"/>
          <ac:spMkLst>
            <pc:docMk/>
            <pc:sldMk cId="0" sldId="257"/>
            <ac:spMk id="26" creationId="{BE60EE1D-EC3A-31BE-DCF8-46E0B73CB63D}"/>
          </ac:spMkLst>
        </pc:spChg>
        <pc:spChg chg="mod">
          <ac:chgData name="Aya Tech" userId="d80f75a4cb676e89" providerId="LiveId" clId="{289D3392-91AB-47B8-A7A0-CC5222DE5206}" dt="2023-04-21T18:01:06.065" v="2663"/>
          <ac:spMkLst>
            <pc:docMk/>
            <pc:sldMk cId="0" sldId="257"/>
            <ac:spMk id="27" creationId="{C9665B86-8692-5FB0-C139-CD1349F1A7F5}"/>
          </ac:spMkLst>
        </pc:spChg>
        <pc:spChg chg="add del mod">
          <ac:chgData name="Aya Tech" userId="d80f75a4cb676e89" providerId="LiveId" clId="{289D3392-91AB-47B8-A7A0-CC5222DE5206}" dt="2023-04-26T22:49:13.429" v="3085" actId="478"/>
          <ac:spMkLst>
            <pc:docMk/>
            <pc:sldMk cId="0" sldId="257"/>
            <ac:spMk id="29" creationId="{0743E444-13F8-80D3-D5BE-351927DDDBD4}"/>
          </ac:spMkLst>
        </pc:spChg>
        <pc:spChg chg="add mod">
          <ac:chgData name="Aya Tech" userId="d80f75a4cb676e89" providerId="LiveId" clId="{289D3392-91AB-47B8-A7A0-CC5222DE5206}" dt="2023-04-21T18:22:48.622" v="2897" actId="113"/>
          <ac:spMkLst>
            <pc:docMk/>
            <pc:sldMk cId="0" sldId="257"/>
            <ac:spMk id="30" creationId="{EC8B9C6F-249B-EF5B-DD1E-48496A4502B7}"/>
          </ac:spMkLst>
        </pc:spChg>
        <pc:spChg chg="add mod">
          <ac:chgData name="Aya Tech" userId="d80f75a4cb676e89" providerId="LiveId" clId="{289D3392-91AB-47B8-A7A0-CC5222DE5206}" dt="2023-04-21T18:02:28.151" v="2689"/>
          <ac:spMkLst>
            <pc:docMk/>
            <pc:sldMk cId="0" sldId="257"/>
            <ac:spMk id="31" creationId="{E12D4845-A655-5949-C1E3-9FB79C3B5660}"/>
          </ac:spMkLst>
        </pc:spChg>
        <pc:spChg chg="add mod">
          <ac:chgData name="Aya Tech" userId="d80f75a4cb676e89" providerId="LiveId" clId="{289D3392-91AB-47B8-A7A0-CC5222DE5206}" dt="2023-04-21T18:22:39.200" v="2895" actId="207"/>
          <ac:spMkLst>
            <pc:docMk/>
            <pc:sldMk cId="0" sldId="257"/>
            <ac:spMk id="32" creationId="{F41AC346-774B-61F0-287F-419BE80BF27C}"/>
          </ac:spMkLst>
        </pc:spChg>
        <pc:spChg chg="add mod">
          <ac:chgData name="Aya Tech" userId="d80f75a4cb676e89" providerId="LiveId" clId="{289D3392-91AB-47B8-A7A0-CC5222DE5206}" dt="2023-04-21T18:02:28.151" v="2689"/>
          <ac:spMkLst>
            <pc:docMk/>
            <pc:sldMk cId="0" sldId="257"/>
            <ac:spMk id="33" creationId="{67630560-08F0-E820-FE53-7F01DE91404F}"/>
          </ac:spMkLst>
        </pc:spChg>
        <pc:spChg chg="add mod">
          <ac:chgData name="Aya Tech" userId="d80f75a4cb676e89" providerId="LiveId" clId="{289D3392-91AB-47B8-A7A0-CC5222DE5206}" dt="2023-04-21T18:02:28.151" v="2689"/>
          <ac:spMkLst>
            <pc:docMk/>
            <pc:sldMk cId="0" sldId="257"/>
            <ac:spMk id="34" creationId="{7C521BE0-58CA-5915-2519-6C5693C4A98E}"/>
          </ac:spMkLst>
        </pc:spChg>
        <pc:spChg chg="add mod">
          <ac:chgData name="Aya Tech" userId="d80f75a4cb676e89" providerId="LiveId" clId="{289D3392-91AB-47B8-A7A0-CC5222DE5206}" dt="2023-04-21T18:02:28.151" v="2689"/>
          <ac:spMkLst>
            <pc:docMk/>
            <pc:sldMk cId="0" sldId="257"/>
            <ac:spMk id="35" creationId="{09A2628A-5EDA-3CFE-4A45-3D471072FED2}"/>
          </ac:spMkLst>
        </pc:spChg>
        <pc:spChg chg="add del mod">
          <ac:chgData name="Aya Tech" userId="d80f75a4cb676e89" providerId="LiveId" clId="{289D3392-91AB-47B8-A7A0-CC5222DE5206}" dt="2023-04-26T22:49:11.545" v="3084" actId="478"/>
          <ac:spMkLst>
            <pc:docMk/>
            <pc:sldMk cId="0" sldId="257"/>
            <ac:spMk id="36" creationId="{924CAA46-977E-F781-89CE-09C7051485D8}"/>
          </ac:spMkLst>
        </pc:spChg>
        <pc:spChg chg="mod">
          <ac:chgData name="Aya Tech" userId="d80f75a4cb676e89" providerId="LiveId" clId="{289D3392-91AB-47B8-A7A0-CC5222DE5206}" dt="2023-04-21T18:02:28.151" v="2689"/>
          <ac:spMkLst>
            <pc:docMk/>
            <pc:sldMk cId="0" sldId="257"/>
            <ac:spMk id="38" creationId="{2C725216-DC64-B050-53D1-740FA1CE2BBF}"/>
          </ac:spMkLst>
        </pc:spChg>
        <pc:spChg chg="mod">
          <ac:chgData name="Aya Tech" userId="d80f75a4cb676e89" providerId="LiveId" clId="{289D3392-91AB-47B8-A7A0-CC5222DE5206}" dt="2023-04-21T18:02:28.151" v="2689"/>
          <ac:spMkLst>
            <pc:docMk/>
            <pc:sldMk cId="0" sldId="257"/>
            <ac:spMk id="39" creationId="{FD01D918-B5A8-D225-7573-1AEAE2712516}"/>
          </ac:spMkLst>
        </pc:spChg>
        <pc:spChg chg="mod">
          <ac:chgData name="Aya Tech" userId="d80f75a4cb676e89" providerId="LiveId" clId="{289D3392-91AB-47B8-A7A0-CC5222DE5206}" dt="2023-04-21T18:02:28.151" v="2689"/>
          <ac:spMkLst>
            <pc:docMk/>
            <pc:sldMk cId="0" sldId="257"/>
            <ac:spMk id="40" creationId="{08CFE33D-29B8-9EC2-F3B7-9763FED85268}"/>
          </ac:spMkLst>
        </pc:spChg>
        <pc:spChg chg="del">
          <ac:chgData name="Aya Tech" userId="d80f75a4cb676e89" providerId="LiveId" clId="{289D3392-91AB-47B8-A7A0-CC5222DE5206}" dt="2023-04-21T18:01:04.167" v="2662" actId="478"/>
          <ac:spMkLst>
            <pc:docMk/>
            <pc:sldMk cId="0" sldId="257"/>
            <ac:spMk id="159" creationId="{00000000-0000-0000-0000-000000000000}"/>
          </ac:spMkLst>
        </pc:spChg>
        <pc:spChg chg="del">
          <ac:chgData name="Aya Tech" userId="d80f75a4cb676e89" providerId="LiveId" clId="{289D3392-91AB-47B8-A7A0-CC5222DE5206}" dt="2023-04-21T18:01:04.167" v="2662" actId="478"/>
          <ac:spMkLst>
            <pc:docMk/>
            <pc:sldMk cId="0" sldId="257"/>
            <ac:spMk id="160" creationId="{00000000-0000-0000-0000-000000000000}"/>
          </ac:spMkLst>
        </pc:spChg>
        <pc:spChg chg="del">
          <ac:chgData name="Aya Tech" userId="d80f75a4cb676e89" providerId="LiveId" clId="{289D3392-91AB-47B8-A7A0-CC5222DE5206}" dt="2023-04-21T18:01:04.167" v="2662" actId="478"/>
          <ac:spMkLst>
            <pc:docMk/>
            <pc:sldMk cId="0" sldId="257"/>
            <ac:spMk id="161" creationId="{00000000-0000-0000-0000-000000000000}"/>
          </ac:spMkLst>
        </pc:spChg>
        <pc:spChg chg="del">
          <ac:chgData name="Aya Tech" userId="d80f75a4cb676e89" providerId="LiveId" clId="{289D3392-91AB-47B8-A7A0-CC5222DE5206}" dt="2023-04-21T18:01:04.167" v="2662" actId="478"/>
          <ac:spMkLst>
            <pc:docMk/>
            <pc:sldMk cId="0" sldId="257"/>
            <ac:spMk id="162" creationId="{00000000-0000-0000-0000-000000000000}"/>
          </ac:spMkLst>
        </pc:spChg>
        <pc:spChg chg="del">
          <ac:chgData name="Aya Tech" userId="d80f75a4cb676e89" providerId="LiveId" clId="{289D3392-91AB-47B8-A7A0-CC5222DE5206}" dt="2023-04-21T18:01:04.167" v="2662" actId="478"/>
          <ac:spMkLst>
            <pc:docMk/>
            <pc:sldMk cId="0" sldId="257"/>
            <ac:spMk id="163" creationId="{00000000-0000-0000-0000-000000000000}"/>
          </ac:spMkLst>
        </pc:spChg>
        <pc:spChg chg="del">
          <ac:chgData name="Aya Tech" userId="d80f75a4cb676e89" providerId="LiveId" clId="{289D3392-91AB-47B8-A7A0-CC5222DE5206}" dt="2023-04-21T18:01:04.167" v="2662" actId="478"/>
          <ac:spMkLst>
            <pc:docMk/>
            <pc:sldMk cId="0" sldId="257"/>
            <ac:spMk id="164" creationId="{00000000-0000-0000-0000-000000000000}"/>
          </ac:spMkLst>
        </pc:spChg>
        <pc:spChg chg="del">
          <ac:chgData name="Aya Tech" userId="d80f75a4cb676e89" providerId="LiveId" clId="{289D3392-91AB-47B8-A7A0-CC5222DE5206}" dt="2023-04-21T18:01:04.167" v="2662" actId="478"/>
          <ac:spMkLst>
            <pc:docMk/>
            <pc:sldMk cId="0" sldId="257"/>
            <ac:spMk id="165" creationId="{00000000-0000-0000-0000-000000000000}"/>
          </ac:spMkLst>
        </pc:spChg>
        <pc:spChg chg="del">
          <ac:chgData name="Aya Tech" userId="d80f75a4cb676e89" providerId="LiveId" clId="{289D3392-91AB-47B8-A7A0-CC5222DE5206}" dt="2023-04-21T18:01:04.167" v="2662" actId="478"/>
          <ac:spMkLst>
            <pc:docMk/>
            <pc:sldMk cId="0" sldId="257"/>
            <ac:spMk id="166" creationId="{00000000-0000-0000-0000-000000000000}"/>
          </ac:spMkLst>
        </pc:spChg>
        <pc:spChg chg="mod">
          <ac:chgData name="Aya Tech" userId="d80f75a4cb676e89" providerId="LiveId" clId="{289D3392-91AB-47B8-A7A0-CC5222DE5206}" dt="2023-04-26T22:44:50.149" v="2989" actId="20577"/>
          <ac:spMkLst>
            <pc:docMk/>
            <pc:sldMk cId="0" sldId="257"/>
            <ac:spMk id="172" creationId="{00000000-0000-0000-0000-000000000000}"/>
          </ac:spMkLst>
        </pc:spChg>
        <pc:spChg chg="mod">
          <ac:chgData name="Aya Tech" userId="d80f75a4cb676e89" providerId="LiveId" clId="{289D3392-91AB-47B8-A7A0-CC5222DE5206}" dt="2023-04-21T18:01:00.796" v="2660" actId="1076"/>
          <ac:spMkLst>
            <pc:docMk/>
            <pc:sldMk cId="0" sldId="257"/>
            <ac:spMk id="173" creationId="{00000000-0000-0000-0000-000000000000}"/>
          </ac:spMkLst>
        </pc:spChg>
        <pc:grpChg chg="add del mod">
          <ac:chgData name="Aya Tech" userId="d80f75a4cb676e89" providerId="LiveId" clId="{289D3392-91AB-47B8-A7A0-CC5222DE5206}" dt="2023-04-21T18:01:01.633" v="2661"/>
          <ac:grpSpMkLst>
            <pc:docMk/>
            <pc:sldMk cId="0" sldId="257"/>
            <ac:grpSpMk id="11" creationId="{3C3708FE-9C94-1818-FFA3-14327D1B863D}"/>
          </ac:grpSpMkLst>
        </pc:grpChg>
        <pc:grpChg chg="add del mod">
          <ac:chgData name="Aya Tech" userId="d80f75a4cb676e89" providerId="LiveId" clId="{289D3392-91AB-47B8-A7A0-CC5222DE5206}" dt="2023-04-21T18:02:12.599" v="2679" actId="478"/>
          <ac:grpSpMkLst>
            <pc:docMk/>
            <pc:sldMk cId="0" sldId="257"/>
            <ac:grpSpMk id="24" creationId="{9D487358-FDD2-3891-A65A-325100366345}"/>
          </ac:grpSpMkLst>
        </pc:grpChg>
        <pc:grpChg chg="add mod">
          <ac:chgData name="Aya Tech" userId="d80f75a4cb676e89" providerId="LiveId" clId="{289D3392-91AB-47B8-A7A0-CC5222DE5206}" dt="2023-04-21T18:02:28.151" v="2689"/>
          <ac:grpSpMkLst>
            <pc:docMk/>
            <pc:sldMk cId="0" sldId="257"/>
            <ac:grpSpMk id="37" creationId="{FE321233-FE70-C78E-C33A-01B88AA1893F}"/>
          </ac:grpSpMkLst>
        </pc:grpChg>
        <pc:grpChg chg="del">
          <ac:chgData name="Aya Tech" userId="d80f75a4cb676e89" providerId="LiveId" clId="{289D3392-91AB-47B8-A7A0-CC5222DE5206}" dt="2023-04-21T18:01:04.167" v="2662" actId="478"/>
          <ac:grpSpMkLst>
            <pc:docMk/>
            <pc:sldMk cId="0" sldId="257"/>
            <ac:grpSpMk id="167" creationId="{00000000-0000-0000-0000-000000000000}"/>
          </ac:grpSpMkLst>
        </pc:grpChg>
        <pc:picChg chg="add mod">
          <ac:chgData name="Aya Tech" userId="d80f75a4cb676e89" providerId="LiveId" clId="{289D3392-91AB-47B8-A7A0-CC5222DE5206}" dt="2023-04-26T22:44:46.220" v="2988" actId="1076"/>
          <ac:picMkLst>
            <pc:docMk/>
            <pc:sldMk cId="0" sldId="257"/>
            <ac:picMk id="2" creationId="{C57CE197-854B-C271-D8AD-97E6F1A5EC48}"/>
          </ac:picMkLst>
        </pc:picChg>
        <pc:cxnChg chg="add del mod">
          <ac:chgData name="Aya Tech" userId="d80f75a4cb676e89" providerId="LiveId" clId="{289D3392-91AB-47B8-A7A0-CC5222DE5206}" dt="2023-04-21T18:01:01.633" v="2661"/>
          <ac:cxnSpMkLst>
            <pc:docMk/>
            <pc:sldMk cId="0" sldId="257"/>
            <ac:cxnSpMk id="15" creationId="{66674E58-3ADB-5EAD-A12F-FA3B0A7C2FF6}"/>
          </ac:cxnSpMkLst>
        </pc:cxnChg>
        <pc:cxnChg chg="add del mod">
          <ac:chgData name="Aya Tech" userId="d80f75a4cb676e89" providerId="LiveId" clId="{289D3392-91AB-47B8-A7A0-CC5222DE5206}" dt="2023-04-21T18:02:26.566" v="2688" actId="478"/>
          <ac:cxnSpMkLst>
            <pc:docMk/>
            <pc:sldMk cId="0" sldId="257"/>
            <ac:cxnSpMk id="28" creationId="{C087A631-CD80-98AB-8CFA-710AE73A5776}"/>
          </ac:cxnSpMkLst>
        </pc:cxnChg>
        <pc:cxnChg chg="add mod">
          <ac:chgData name="Aya Tech" userId="d80f75a4cb676e89" providerId="LiveId" clId="{289D3392-91AB-47B8-A7A0-CC5222DE5206}" dt="2023-04-21T18:02:28.151" v="2689"/>
          <ac:cxnSpMkLst>
            <pc:docMk/>
            <pc:sldMk cId="0" sldId="257"/>
            <ac:cxnSpMk id="41" creationId="{2E965F14-761B-65FC-1ED4-5EB83923E4C7}"/>
          </ac:cxnSpMkLst>
        </pc:cxnChg>
        <pc:cxnChg chg="del">
          <ac:chgData name="Aya Tech" userId="d80f75a4cb676e89" providerId="LiveId" clId="{289D3392-91AB-47B8-A7A0-CC5222DE5206}" dt="2023-04-21T18:01:04.167" v="2662" actId="478"/>
          <ac:cxnSpMkLst>
            <pc:docMk/>
            <pc:sldMk cId="0" sldId="257"/>
            <ac:cxnSpMk id="171" creationId="{00000000-0000-0000-0000-000000000000}"/>
          </ac:cxnSpMkLst>
        </pc:cxnChg>
      </pc:sldChg>
      <pc:sldChg chg="addSp delSp modSp mod">
        <pc:chgData name="Aya Tech" userId="d80f75a4cb676e89" providerId="LiveId" clId="{289D3392-91AB-47B8-A7A0-CC5222DE5206}" dt="2023-04-26T22:49:08.297" v="3083"/>
        <pc:sldMkLst>
          <pc:docMk/>
          <pc:sldMk cId="0" sldId="258"/>
        </pc:sldMkLst>
        <pc:spChg chg="add del mod">
          <ac:chgData name="Aya Tech" userId="d80f75a4cb676e89" providerId="LiveId" clId="{289D3392-91AB-47B8-A7A0-CC5222DE5206}" dt="2023-04-26T22:49:07.128" v="3082" actId="478"/>
          <ac:spMkLst>
            <pc:docMk/>
            <pc:sldMk cId="0" sldId="258"/>
            <ac:spMk id="3" creationId="{59C61DEA-8355-6197-148D-AEF252CABA21}"/>
          </ac:spMkLst>
        </pc:spChg>
        <pc:spChg chg="add del mod">
          <ac:chgData name="Aya Tech" userId="d80f75a4cb676e89" providerId="LiveId" clId="{289D3392-91AB-47B8-A7A0-CC5222DE5206}" dt="2023-04-20T20:36:16.486" v="109" actId="21"/>
          <ac:spMkLst>
            <pc:docMk/>
            <pc:sldMk cId="0" sldId="258"/>
            <ac:spMk id="3" creationId="{7A5DE27F-B8AD-C928-049E-2FCD626955E0}"/>
          </ac:spMkLst>
        </pc:spChg>
        <pc:spChg chg="add mod">
          <ac:chgData name="Aya Tech" userId="d80f75a4cb676e89" providerId="LiveId" clId="{289D3392-91AB-47B8-A7A0-CC5222DE5206}" dt="2023-04-21T18:22:58.973" v="2899" actId="113"/>
          <ac:spMkLst>
            <pc:docMk/>
            <pc:sldMk cId="0" sldId="258"/>
            <ac:spMk id="4" creationId="{743254B0-D935-E415-69F0-CFB954E0DC3B}"/>
          </ac:spMkLst>
        </pc:spChg>
        <pc:spChg chg="add mod">
          <ac:chgData name="Aya Tech" userId="d80f75a4cb676e89" providerId="LiveId" clId="{289D3392-91AB-47B8-A7A0-CC5222DE5206}" dt="2023-04-21T18:02:46.656" v="2692"/>
          <ac:spMkLst>
            <pc:docMk/>
            <pc:sldMk cId="0" sldId="258"/>
            <ac:spMk id="5" creationId="{9B5C2351-49E1-F4BC-562C-05AA4F31EEFA}"/>
          </ac:spMkLst>
        </pc:spChg>
        <pc:spChg chg="add mod">
          <ac:chgData name="Aya Tech" userId="d80f75a4cb676e89" providerId="LiveId" clId="{289D3392-91AB-47B8-A7A0-CC5222DE5206}" dt="2023-04-21T18:23:10.794" v="2902" actId="207"/>
          <ac:spMkLst>
            <pc:docMk/>
            <pc:sldMk cId="0" sldId="258"/>
            <ac:spMk id="6" creationId="{714C7A0D-CDD2-56FE-140F-A717AAA2B0D9}"/>
          </ac:spMkLst>
        </pc:spChg>
        <pc:spChg chg="add mod">
          <ac:chgData name="Aya Tech" userId="d80f75a4cb676e89" providerId="LiveId" clId="{289D3392-91AB-47B8-A7A0-CC5222DE5206}" dt="2023-04-21T18:02:46.656" v="2692"/>
          <ac:spMkLst>
            <pc:docMk/>
            <pc:sldMk cId="0" sldId="258"/>
            <ac:spMk id="7" creationId="{0ACB552E-56D1-DF57-277D-EB0C91511761}"/>
          </ac:spMkLst>
        </pc:spChg>
        <pc:spChg chg="add mod">
          <ac:chgData name="Aya Tech" userId="d80f75a4cb676e89" providerId="LiveId" clId="{289D3392-91AB-47B8-A7A0-CC5222DE5206}" dt="2023-04-21T18:02:46.656" v="2692"/>
          <ac:spMkLst>
            <pc:docMk/>
            <pc:sldMk cId="0" sldId="258"/>
            <ac:spMk id="8" creationId="{545B22A0-3657-5C0C-99BD-7FF8F18C297B}"/>
          </ac:spMkLst>
        </pc:spChg>
        <pc:spChg chg="add mod">
          <ac:chgData name="Aya Tech" userId="d80f75a4cb676e89" providerId="LiveId" clId="{289D3392-91AB-47B8-A7A0-CC5222DE5206}" dt="2023-04-21T18:02:46.656" v="2692"/>
          <ac:spMkLst>
            <pc:docMk/>
            <pc:sldMk cId="0" sldId="258"/>
            <ac:spMk id="9" creationId="{CF4EFD32-AC02-AD72-AA28-2A7DAD13E50D}"/>
          </ac:spMkLst>
        </pc:spChg>
        <pc:spChg chg="add del mod">
          <ac:chgData name="Aya Tech" userId="d80f75a4cb676e89" providerId="LiveId" clId="{289D3392-91AB-47B8-A7A0-CC5222DE5206}" dt="2023-04-26T22:49:05.994" v="3081" actId="478"/>
          <ac:spMkLst>
            <pc:docMk/>
            <pc:sldMk cId="0" sldId="258"/>
            <ac:spMk id="10" creationId="{4B900B70-EE44-E519-DB6E-6F3E041298A5}"/>
          </ac:spMkLst>
        </pc:spChg>
        <pc:spChg chg="mod">
          <ac:chgData name="Aya Tech" userId="d80f75a4cb676e89" providerId="LiveId" clId="{289D3392-91AB-47B8-A7A0-CC5222DE5206}" dt="2023-04-21T18:02:46.656" v="2692"/>
          <ac:spMkLst>
            <pc:docMk/>
            <pc:sldMk cId="0" sldId="258"/>
            <ac:spMk id="12" creationId="{4DD244AA-411D-289E-CCBD-B03AAAB1B46E}"/>
          </ac:spMkLst>
        </pc:spChg>
        <pc:spChg chg="mod">
          <ac:chgData name="Aya Tech" userId="d80f75a4cb676e89" providerId="LiveId" clId="{289D3392-91AB-47B8-A7A0-CC5222DE5206}" dt="2023-04-21T18:02:46.656" v="2692"/>
          <ac:spMkLst>
            <pc:docMk/>
            <pc:sldMk cId="0" sldId="258"/>
            <ac:spMk id="13" creationId="{48EF3B4F-479A-4BD8-9EC3-6D6135565087}"/>
          </ac:spMkLst>
        </pc:spChg>
        <pc:spChg chg="mod">
          <ac:chgData name="Aya Tech" userId="d80f75a4cb676e89" providerId="LiveId" clId="{289D3392-91AB-47B8-A7A0-CC5222DE5206}" dt="2023-04-21T18:02:46.656" v="2692"/>
          <ac:spMkLst>
            <pc:docMk/>
            <pc:sldMk cId="0" sldId="258"/>
            <ac:spMk id="14" creationId="{C9E4DED1-3397-D046-B086-995FB9F811EB}"/>
          </ac:spMkLst>
        </pc:spChg>
        <pc:spChg chg="add mod">
          <ac:chgData name="Aya Tech" userId="d80f75a4cb676e89" providerId="LiveId" clId="{289D3392-91AB-47B8-A7A0-CC5222DE5206}" dt="2023-04-26T22:49:08.297" v="3083"/>
          <ac:spMkLst>
            <pc:docMk/>
            <pc:sldMk cId="0" sldId="258"/>
            <ac:spMk id="16" creationId="{477707E3-7C26-6D36-DD40-D04A82B1E54F}"/>
          </ac:spMkLst>
        </pc:spChg>
        <pc:spChg chg="del mod">
          <ac:chgData name="Aya Tech" userId="d80f75a4cb676e89" providerId="LiveId" clId="{289D3392-91AB-47B8-A7A0-CC5222DE5206}" dt="2023-04-21T18:02:44.211" v="2690" actId="478"/>
          <ac:spMkLst>
            <pc:docMk/>
            <pc:sldMk cId="0" sldId="258"/>
            <ac:spMk id="178" creationId="{00000000-0000-0000-0000-000000000000}"/>
          </ac:spMkLst>
        </pc:spChg>
        <pc:spChg chg="del">
          <ac:chgData name="Aya Tech" userId="d80f75a4cb676e89" providerId="LiveId" clId="{289D3392-91AB-47B8-A7A0-CC5222DE5206}" dt="2023-04-21T18:02:44.211" v="2690" actId="478"/>
          <ac:spMkLst>
            <pc:docMk/>
            <pc:sldMk cId="0" sldId="258"/>
            <ac:spMk id="179" creationId="{00000000-0000-0000-0000-000000000000}"/>
          </ac:spMkLst>
        </pc:spChg>
        <pc:spChg chg="del">
          <ac:chgData name="Aya Tech" userId="d80f75a4cb676e89" providerId="LiveId" clId="{289D3392-91AB-47B8-A7A0-CC5222DE5206}" dt="2023-04-21T18:02:44.211" v="2690" actId="478"/>
          <ac:spMkLst>
            <pc:docMk/>
            <pc:sldMk cId="0" sldId="258"/>
            <ac:spMk id="180" creationId="{00000000-0000-0000-0000-000000000000}"/>
          </ac:spMkLst>
        </pc:spChg>
        <pc:spChg chg="del mod">
          <ac:chgData name="Aya Tech" userId="d80f75a4cb676e89" providerId="LiveId" clId="{289D3392-91AB-47B8-A7A0-CC5222DE5206}" dt="2023-04-21T18:02:44.211" v="2690" actId="478"/>
          <ac:spMkLst>
            <pc:docMk/>
            <pc:sldMk cId="0" sldId="258"/>
            <ac:spMk id="181" creationId="{00000000-0000-0000-0000-000000000000}"/>
          </ac:spMkLst>
        </pc:spChg>
        <pc:spChg chg="del mod">
          <ac:chgData name="Aya Tech" userId="d80f75a4cb676e89" providerId="LiveId" clId="{289D3392-91AB-47B8-A7A0-CC5222DE5206}" dt="2023-04-21T18:02:44.211" v="2690" actId="478"/>
          <ac:spMkLst>
            <pc:docMk/>
            <pc:sldMk cId="0" sldId="258"/>
            <ac:spMk id="182" creationId="{00000000-0000-0000-0000-000000000000}"/>
          </ac:spMkLst>
        </pc:spChg>
        <pc:spChg chg="del mod">
          <ac:chgData name="Aya Tech" userId="d80f75a4cb676e89" providerId="LiveId" clId="{289D3392-91AB-47B8-A7A0-CC5222DE5206}" dt="2023-04-21T18:02:44.211" v="2690" actId="478"/>
          <ac:spMkLst>
            <pc:docMk/>
            <pc:sldMk cId="0" sldId="258"/>
            <ac:spMk id="183" creationId="{00000000-0000-0000-0000-000000000000}"/>
          </ac:spMkLst>
        </pc:spChg>
        <pc:spChg chg="del mod">
          <ac:chgData name="Aya Tech" userId="d80f75a4cb676e89" providerId="LiveId" clId="{289D3392-91AB-47B8-A7A0-CC5222DE5206}" dt="2023-04-21T18:02:44.211" v="2690" actId="478"/>
          <ac:spMkLst>
            <pc:docMk/>
            <pc:sldMk cId="0" sldId="258"/>
            <ac:spMk id="184" creationId="{00000000-0000-0000-0000-000000000000}"/>
          </ac:spMkLst>
        </pc:spChg>
        <pc:spChg chg="del">
          <ac:chgData name="Aya Tech" userId="d80f75a4cb676e89" providerId="LiveId" clId="{289D3392-91AB-47B8-A7A0-CC5222DE5206}" dt="2023-04-21T18:02:44.211" v="2690" actId="478"/>
          <ac:spMkLst>
            <pc:docMk/>
            <pc:sldMk cId="0" sldId="258"/>
            <ac:spMk id="185" creationId="{00000000-0000-0000-0000-000000000000}"/>
          </ac:spMkLst>
        </pc:spChg>
        <pc:spChg chg="del mod">
          <ac:chgData name="Aya Tech" userId="d80f75a4cb676e89" providerId="LiveId" clId="{289D3392-91AB-47B8-A7A0-CC5222DE5206}" dt="2023-04-20T20:35:58.237" v="105" actId="21"/>
          <ac:spMkLst>
            <pc:docMk/>
            <pc:sldMk cId="0" sldId="258"/>
            <ac:spMk id="191" creationId="{00000000-0000-0000-0000-000000000000}"/>
          </ac:spMkLst>
        </pc:spChg>
        <pc:spChg chg="mod">
          <ac:chgData name="Aya Tech" userId="d80f75a4cb676e89" providerId="LiveId" clId="{289D3392-91AB-47B8-A7A0-CC5222DE5206}" dt="2023-04-20T20:38:12.085" v="126" actId="20577"/>
          <ac:spMkLst>
            <pc:docMk/>
            <pc:sldMk cId="0" sldId="258"/>
            <ac:spMk id="192" creationId="{00000000-0000-0000-0000-000000000000}"/>
          </ac:spMkLst>
        </pc:spChg>
        <pc:spChg chg="del mod">
          <ac:chgData name="Aya Tech" userId="d80f75a4cb676e89" providerId="LiveId" clId="{289D3392-91AB-47B8-A7A0-CC5222DE5206}" dt="2023-04-20T20:36:07.231" v="106" actId="21"/>
          <ac:spMkLst>
            <pc:docMk/>
            <pc:sldMk cId="0" sldId="258"/>
            <ac:spMk id="193" creationId="{00000000-0000-0000-0000-000000000000}"/>
          </ac:spMkLst>
        </pc:spChg>
        <pc:spChg chg="del mod">
          <ac:chgData name="Aya Tech" userId="d80f75a4cb676e89" providerId="LiveId" clId="{289D3392-91AB-47B8-A7A0-CC5222DE5206}" dt="2023-04-20T20:36:12.684" v="108" actId="21"/>
          <ac:spMkLst>
            <pc:docMk/>
            <pc:sldMk cId="0" sldId="258"/>
            <ac:spMk id="194" creationId="{00000000-0000-0000-0000-000000000000}"/>
          </ac:spMkLst>
        </pc:spChg>
        <pc:spChg chg="mod">
          <ac:chgData name="Aya Tech" userId="d80f75a4cb676e89" providerId="LiveId" clId="{289D3392-91AB-47B8-A7A0-CC5222DE5206}" dt="2023-04-20T20:34:10.179" v="95" actId="1076"/>
          <ac:spMkLst>
            <pc:docMk/>
            <pc:sldMk cId="0" sldId="258"/>
            <ac:spMk id="195" creationId="{00000000-0000-0000-0000-000000000000}"/>
          </ac:spMkLst>
        </pc:spChg>
        <pc:grpChg chg="add mod">
          <ac:chgData name="Aya Tech" userId="d80f75a4cb676e89" providerId="LiveId" clId="{289D3392-91AB-47B8-A7A0-CC5222DE5206}" dt="2023-04-21T18:02:46.656" v="2692"/>
          <ac:grpSpMkLst>
            <pc:docMk/>
            <pc:sldMk cId="0" sldId="258"/>
            <ac:grpSpMk id="11" creationId="{71AF9E91-14B5-9612-0267-A6ACA04FDADB}"/>
          </ac:grpSpMkLst>
        </pc:grpChg>
        <pc:grpChg chg="del">
          <ac:chgData name="Aya Tech" userId="d80f75a4cb676e89" providerId="LiveId" clId="{289D3392-91AB-47B8-A7A0-CC5222DE5206}" dt="2023-04-21T18:02:44.211" v="2690" actId="478"/>
          <ac:grpSpMkLst>
            <pc:docMk/>
            <pc:sldMk cId="0" sldId="258"/>
            <ac:grpSpMk id="186" creationId="{00000000-0000-0000-0000-000000000000}"/>
          </ac:grpSpMkLst>
        </pc:grpChg>
        <pc:picChg chg="add mod">
          <ac:chgData name="Aya Tech" userId="d80f75a4cb676e89" providerId="LiveId" clId="{289D3392-91AB-47B8-A7A0-CC5222DE5206}" dt="2023-04-20T22:48:30.423" v="1829" actId="1076"/>
          <ac:picMkLst>
            <pc:docMk/>
            <pc:sldMk cId="0" sldId="258"/>
            <ac:picMk id="2" creationId="{C2C432B8-21F3-E20A-9AD2-B46894CF911F}"/>
          </ac:picMkLst>
        </pc:picChg>
        <pc:cxnChg chg="add mod">
          <ac:chgData name="Aya Tech" userId="d80f75a4cb676e89" providerId="LiveId" clId="{289D3392-91AB-47B8-A7A0-CC5222DE5206}" dt="2023-04-21T18:02:46.656" v="2692"/>
          <ac:cxnSpMkLst>
            <pc:docMk/>
            <pc:sldMk cId="0" sldId="258"/>
            <ac:cxnSpMk id="15" creationId="{DBFCD43D-6BE3-46EE-DE72-44E32CDFD837}"/>
          </ac:cxnSpMkLst>
        </pc:cxnChg>
        <pc:cxnChg chg="del">
          <ac:chgData name="Aya Tech" userId="d80f75a4cb676e89" providerId="LiveId" clId="{289D3392-91AB-47B8-A7A0-CC5222DE5206}" dt="2023-04-21T18:02:45.606" v="2691" actId="478"/>
          <ac:cxnSpMkLst>
            <pc:docMk/>
            <pc:sldMk cId="0" sldId="258"/>
            <ac:cxnSpMk id="190" creationId="{00000000-0000-0000-0000-000000000000}"/>
          </ac:cxnSpMkLst>
        </pc:cxnChg>
      </pc:sldChg>
      <pc:sldChg chg="addSp delSp modSp mod">
        <pc:chgData name="Aya Tech" userId="d80f75a4cb676e89" providerId="LiveId" clId="{289D3392-91AB-47B8-A7A0-CC5222DE5206}" dt="2023-04-26T22:49:02.779" v="3080"/>
        <pc:sldMkLst>
          <pc:docMk/>
          <pc:sldMk cId="0" sldId="259"/>
        </pc:sldMkLst>
        <pc:spChg chg="add del mod">
          <ac:chgData name="Aya Tech" userId="d80f75a4cb676e89" providerId="LiveId" clId="{289D3392-91AB-47B8-A7A0-CC5222DE5206}" dt="2023-04-26T22:49:01.768" v="3079" actId="478"/>
          <ac:spMkLst>
            <pc:docMk/>
            <pc:sldMk cId="0" sldId="259"/>
            <ac:spMk id="2" creationId="{B7F34860-4E56-2BBA-4880-97511805B55A}"/>
          </ac:spMkLst>
        </pc:spChg>
        <pc:spChg chg="add mod">
          <ac:chgData name="Aya Tech" userId="d80f75a4cb676e89" providerId="LiveId" clId="{289D3392-91AB-47B8-A7A0-CC5222DE5206}" dt="2023-04-21T18:23:22.545" v="2904" actId="113"/>
          <ac:spMkLst>
            <pc:docMk/>
            <pc:sldMk cId="0" sldId="259"/>
            <ac:spMk id="3" creationId="{2ADB50CD-6685-7DD4-59B2-5951A858F4A6}"/>
          </ac:spMkLst>
        </pc:spChg>
        <pc:spChg chg="add del mod">
          <ac:chgData name="Aya Tech" userId="d80f75a4cb676e89" providerId="LiveId" clId="{289D3392-91AB-47B8-A7A0-CC5222DE5206}" dt="2023-04-20T20:54:10.397" v="135" actId="21"/>
          <ac:spMkLst>
            <pc:docMk/>
            <pc:sldMk cId="0" sldId="259"/>
            <ac:spMk id="3" creationId="{85CBCB70-BB89-2B0A-56E1-AD6B7122A5B7}"/>
          </ac:spMkLst>
        </pc:spChg>
        <pc:spChg chg="add mod">
          <ac:chgData name="Aya Tech" userId="d80f75a4cb676e89" providerId="LiveId" clId="{289D3392-91AB-47B8-A7A0-CC5222DE5206}" dt="2023-04-21T18:02:51.464" v="2694"/>
          <ac:spMkLst>
            <pc:docMk/>
            <pc:sldMk cId="0" sldId="259"/>
            <ac:spMk id="4" creationId="{6CFBA1D2-7844-1265-7463-3326157F4B7D}"/>
          </ac:spMkLst>
        </pc:spChg>
        <pc:spChg chg="add mod">
          <ac:chgData name="Aya Tech" userId="d80f75a4cb676e89" providerId="LiveId" clId="{289D3392-91AB-47B8-A7A0-CC5222DE5206}" dt="2023-04-21T18:23:34.334" v="2908" actId="207"/>
          <ac:spMkLst>
            <pc:docMk/>
            <pc:sldMk cId="0" sldId="259"/>
            <ac:spMk id="5" creationId="{913B956B-A635-54CA-8D11-4E92AE6CC667}"/>
          </ac:spMkLst>
        </pc:spChg>
        <pc:spChg chg="add del mod">
          <ac:chgData name="Aya Tech" userId="d80f75a4cb676e89" providerId="LiveId" clId="{289D3392-91AB-47B8-A7A0-CC5222DE5206}" dt="2023-04-20T20:54:18.362" v="137" actId="21"/>
          <ac:spMkLst>
            <pc:docMk/>
            <pc:sldMk cId="0" sldId="259"/>
            <ac:spMk id="5" creationId="{BE2A1CD4-900E-96B5-93F8-BC3C35801769}"/>
          </ac:spMkLst>
        </pc:spChg>
        <pc:spChg chg="mod">
          <ac:chgData name="Aya Tech" userId="d80f75a4cb676e89" providerId="LiveId" clId="{289D3392-91AB-47B8-A7A0-CC5222DE5206}" dt="2023-04-20T22:53:38.969" v="1938"/>
          <ac:spMkLst>
            <pc:docMk/>
            <pc:sldMk cId="0" sldId="259"/>
            <ac:spMk id="7" creationId="{E7366306-083C-837A-6853-837330D8580A}"/>
          </ac:spMkLst>
        </pc:spChg>
        <pc:spChg chg="mod">
          <ac:chgData name="Aya Tech" userId="d80f75a4cb676e89" providerId="LiveId" clId="{289D3392-91AB-47B8-A7A0-CC5222DE5206}" dt="2023-04-20T22:53:38.969" v="1938"/>
          <ac:spMkLst>
            <pc:docMk/>
            <pc:sldMk cId="0" sldId="259"/>
            <ac:spMk id="8" creationId="{7A858693-599A-23B9-16E8-D7E7D8EECEA4}"/>
          </ac:spMkLst>
        </pc:spChg>
        <pc:spChg chg="mod">
          <ac:chgData name="Aya Tech" userId="d80f75a4cb676e89" providerId="LiveId" clId="{289D3392-91AB-47B8-A7A0-CC5222DE5206}" dt="2023-04-20T22:53:38.969" v="1938"/>
          <ac:spMkLst>
            <pc:docMk/>
            <pc:sldMk cId="0" sldId="259"/>
            <ac:spMk id="9" creationId="{BC817E26-2648-71D9-6BDA-256DAE195BA9}"/>
          </ac:spMkLst>
        </pc:spChg>
        <pc:spChg chg="mod">
          <ac:chgData name="Aya Tech" userId="d80f75a4cb676e89" providerId="LiveId" clId="{289D3392-91AB-47B8-A7A0-CC5222DE5206}" dt="2023-04-20T22:53:38.969" v="1938"/>
          <ac:spMkLst>
            <pc:docMk/>
            <pc:sldMk cId="0" sldId="259"/>
            <ac:spMk id="10" creationId="{BDF1C179-F367-1F03-78E2-A7231E003E31}"/>
          </ac:spMkLst>
        </pc:spChg>
        <pc:spChg chg="add mod">
          <ac:chgData name="Aya Tech" userId="d80f75a4cb676e89" providerId="LiveId" clId="{289D3392-91AB-47B8-A7A0-CC5222DE5206}" dt="2023-04-21T18:02:51.464" v="2694"/>
          <ac:spMkLst>
            <pc:docMk/>
            <pc:sldMk cId="0" sldId="259"/>
            <ac:spMk id="11" creationId="{BCFB5859-835D-8AF0-C4AD-BF55606CF84F}"/>
          </ac:spMkLst>
        </pc:spChg>
        <pc:spChg chg="add mod">
          <ac:chgData name="Aya Tech" userId="d80f75a4cb676e89" providerId="LiveId" clId="{289D3392-91AB-47B8-A7A0-CC5222DE5206}" dt="2023-04-21T18:02:51.464" v="2694"/>
          <ac:spMkLst>
            <pc:docMk/>
            <pc:sldMk cId="0" sldId="259"/>
            <ac:spMk id="12" creationId="{D4A7E049-3409-E860-F052-082215537492}"/>
          </ac:spMkLst>
        </pc:spChg>
        <pc:spChg chg="add mod">
          <ac:chgData name="Aya Tech" userId="d80f75a4cb676e89" providerId="LiveId" clId="{289D3392-91AB-47B8-A7A0-CC5222DE5206}" dt="2023-04-21T18:02:51.464" v="2694"/>
          <ac:spMkLst>
            <pc:docMk/>
            <pc:sldMk cId="0" sldId="259"/>
            <ac:spMk id="13" creationId="{FBA93F88-F32A-9B58-A93F-4E2E95B2CDCF}"/>
          </ac:spMkLst>
        </pc:spChg>
        <pc:spChg chg="add del mod">
          <ac:chgData name="Aya Tech" userId="d80f75a4cb676e89" providerId="LiveId" clId="{289D3392-91AB-47B8-A7A0-CC5222DE5206}" dt="2023-04-26T22:49:00.626" v="3078" actId="478"/>
          <ac:spMkLst>
            <pc:docMk/>
            <pc:sldMk cId="0" sldId="259"/>
            <ac:spMk id="14" creationId="{6672F721-4BBF-AB3E-8171-2AD2A81218CA}"/>
          </ac:spMkLst>
        </pc:spChg>
        <pc:spChg chg="mod">
          <ac:chgData name="Aya Tech" userId="d80f75a4cb676e89" providerId="LiveId" clId="{289D3392-91AB-47B8-A7A0-CC5222DE5206}" dt="2023-04-21T18:02:51.464" v="2694"/>
          <ac:spMkLst>
            <pc:docMk/>
            <pc:sldMk cId="0" sldId="259"/>
            <ac:spMk id="16" creationId="{20681841-776F-34AD-65C2-6C2580A1265B}"/>
          </ac:spMkLst>
        </pc:spChg>
        <pc:spChg chg="mod">
          <ac:chgData name="Aya Tech" userId="d80f75a4cb676e89" providerId="LiveId" clId="{289D3392-91AB-47B8-A7A0-CC5222DE5206}" dt="2023-04-21T18:02:51.464" v="2694"/>
          <ac:spMkLst>
            <pc:docMk/>
            <pc:sldMk cId="0" sldId="259"/>
            <ac:spMk id="17" creationId="{5392A06E-E499-1220-D1E0-12E03516F6E1}"/>
          </ac:spMkLst>
        </pc:spChg>
        <pc:spChg chg="mod">
          <ac:chgData name="Aya Tech" userId="d80f75a4cb676e89" providerId="LiveId" clId="{289D3392-91AB-47B8-A7A0-CC5222DE5206}" dt="2023-04-21T18:02:51.464" v="2694"/>
          <ac:spMkLst>
            <pc:docMk/>
            <pc:sldMk cId="0" sldId="259"/>
            <ac:spMk id="18" creationId="{606372D0-F4FF-8A28-7AFF-16D4855A537A}"/>
          </ac:spMkLst>
        </pc:spChg>
        <pc:spChg chg="add mod">
          <ac:chgData name="Aya Tech" userId="d80f75a4cb676e89" providerId="LiveId" clId="{289D3392-91AB-47B8-A7A0-CC5222DE5206}" dt="2023-04-26T22:49:02.779" v="3080"/>
          <ac:spMkLst>
            <pc:docMk/>
            <pc:sldMk cId="0" sldId="259"/>
            <ac:spMk id="20" creationId="{F37474C2-D81E-812C-4AAB-63F9F6FE99DE}"/>
          </ac:spMkLst>
        </pc:spChg>
        <pc:spChg chg="del mod">
          <ac:chgData name="Aya Tech" userId="d80f75a4cb676e89" providerId="LiveId" clId="{289D3392-91AB-47B8-A7A0-CC5222DE5206}" dt="2023-04-21T18:02:50.005" v="2693" actId="478"/>
          <ac:spMkLst>
            <pc:docMk/>
            <pc:sldMk cId="0" sldId="259"/>
            <ac:spMk id="200" creationId="{00000000-0000-0000-0000-000000000000}"/>
          </ac:spMkLst>
        </pc:spChg>
        <pc:spChg chg="del">
          <ac:chgData name="Aya Tech" userId="d80f75a4cb676e89" providerId="LiveId" clId="{289D3392-91AB-47B8-A7A0-CC5222DE5206}" dt="2023-04-21T18:02:50.005" v="2693" actId="478"/>
          <ac:spMkLst>
            <pc:docMk/>
            <pc:sldMk cId="0" sldId="259"/>
            <ac:spMk id="201" creationId="{00000000-0000-0000-0000-000000000000}"/>
          </ac:spMkLst>
        </pc:spChg>
        <pc:spChg chg="del">
          <ac:chgData name="Aya Tech" userId="d80f75a4cb676e89" providerId="LiveId" clId="{289D3392-91AB-47B8-A7A0-CC5222DE5206}" dt="2023-04-21T18:02:50.005" v="2693" actId="478"/>
          <ac:spMkLst>
            <pc:docMk/>
            <pc:sldMk cId="0" sldId="259"/>
            <ac:spMk id="202" creationId="{00000000-0000-0000-0000-000000000000}"/>
          </ac:spMkLst>
        </pc:spChg>
        <pc:spChg chg="del mod">
          <ac:chgData name="Aya Tech" userId="d80f75a4cb676e89" providerId="LiveId" clId="{289D3392-91AB-47B8-A7A0-CC5222DE5206}" dt="2023-04-21T18:02:50.005" v="2693" actId="478"/>
          <ac:spMkLst>
            <pc:docMk/>
            <pc:sldMk cId="0" sldId="259"/>
            <ac:spMk id="203" creationId="{00000000-0000-0000-0000-000000000000}"/>
          </ac:spMkLst>
        </pc:spChg>
        <pc:spChg chg="del mod">
          <ac:chgData name="Aya Tech" userId="d80f75a4cb676e89" providerId="LiveId" clId="{289D3392-91AB-47B8-A7A0-CC5222DE5206}" dt="2023-04-21T18:02:50.005" v="2693" actId="478"/>
          <ac:spMkLst>
            <pc:docMk/>
            <pc:sldMk cId="0" sldId="259"/>
            <ac:spMk id="204" creationId="{00000000-0000-0000-0000-000000000000}"/>
          </ac:spMkLst>
        </pc:spChg>
        <pc:spChg chg="del mod">
          <ac:chgData name="Aya Tech" userId="d80f75a4cb676e89" providerId="LiveId" clId="{289D3392-91AB-47B8-A7A0-CC5222DE5206}" dt="2023-04-21T18:02:50.005" v="2693" actId="478"/>
          <ac:spMkLst>
            <pc:docMk/>
            <pc:sldMk cId="0" sldId="259"/>
            <ac:spMk id="205" creationId="{00000000-0000-0000-0000-000000000000}"/>
          </ac:spMkLst>
        </pc:spChg>
        <pc:spChg chg="del mod">
          <ac:chgData name="Aya Tech" userId="d80f75a4cb676e89" providerId="LiveId" clId="{289D3392-91AB-47B8-A7A0-CC5222DE5206}" dt="2023-04-21T18:02:50.005" v="2693" actId="478"/>
          <ac:spMkLst>
            <pc:docMk/>
            <pc:sldMk cId="0" sldId="259"/>
            <ac:spMk id="206" creationId="{00000000-0000-0000-0000-000000000000}"/>
          </ac:spMkLst>
        </pc:spChg>
        <pc:spChg chg="del">
          <ac:chgData name="Aya Tech" userId="d80f75a4cb676e89" providerId="LiveId" clId="{289D3392-91AB-47B8-A7A0-CC5222DE5206}" dt="2023-04-21T18:02:50.005" v="2693" actId="478"/>
          <ac:spMkLst>
            <pc:docMk/>
            <pc:sldMk cId="0" sldId="259"/>
            <ac:spMk id="207" creationId="{00000000-0000-0000-0000-000000000000}"/>
          </ac:spMkLst>
        </pc:spChg>
        <pc:spChg chg="del">
          <ac:chgData name="Aya Tech" userId="d80f75a4cb676e89" providerId="LiveId" clId="{289D3392-91AB-47B8-A7A0-CC5222DE5206}" dt="2023-04-20T20:54:15.359" v="136" actId="21"/>
          <ac:spMkLst>
            <pc:docMk/>
            <pc:sldMk cId="0" sldId="259"/>
            <ac:spMk id="213" creationId="{00000000-0000-0000-0000-000000000000}"/>
          </ac:spMkLst>
        </pc:spChg>
        <pc:spChg chg="mod">
          <ac:chgData name="Aya Tech" userId="d80f75a4cb676e89" providerId="LiveId" clId="{289D3392-91AB-47B8-A7A0-CC5222DE5206}" dt="2023-04-20T20:58:31.474" v="169" actId="20577"/>
          <ac:spMkLst>
            <pc:docMk/>
            <pc:sldMk cId="0" sldId="259"/>
            <ac:spMk id="214" creationId="{00000000-0000-0000-0000-000000000000}"/>
          </ac:spMkLst>
        </pc:spChg>
        <pc:spChg chg="mod">
          <ac:chgData name="Aya Tech" userId="d80f75a4cb676e89" providerId="LiveId" clId="{289D3392-91AB-47B8-A7A0-CC5222DE5206}" dt="2023-04-20T20:57:14.186" v="162" actId="20577"/>
          <ac:spMkLst>
            <pc:docMk/>
            <pc:sldMk cId="0" sldId="259"/>
            <ac:spMk id="215" creationId="{00000000-0000-0000-0000-000000000000}"/>
          </ac:spMkLst>
        </pc:spChg>
        <pc:spChg chg="del">
          <ac:chgData name="Aya Tech" userId="d80f75a4cb676e89" providerId="LiveId" clId="{289D3392-91AB-47B8-A7A0-CC5222DE5206}" dt="2023-04-20T20:54:07.499" v="134" actId="21"/>
          <ac:spMkLst>
            <pc:docMk/>
            <pc:sldMk cId="0" sldId="259"/>
            <ac:spMk id="216" creationId="{00000000-0000-0000-0000-000000000000}"/>
          </ac:spMkLst>
        </pc:spChg>
        <pc:spChg chg="del mod">
          <ac:chgData name="Aya Tech" userId="d80f75a4cb676e89" providerId="LiveId" clId="{289D3392-91AB-47B8-A7A0-CC5222DE5206}" dt="2023-04-20T20:54:02.593" v="133" actId="21"/>
          <ac:spMkLst>
            <pc:docMk/>
            <pc:sldMk cId="0" sldId="259"/>
            <ac:spMk id="217" creationId="{00000000-0000-0000-0000-000000000000}"/>
          </ac:spMkLst>
        </pc:spChg>
        <pc:grpChg chg="add mod">
          <ac:chgData name="Aya Tech" userId="d80f75a4cb676e89" providerId="LiveId" clId="{289D3392-91AB-47B8-A7A0-CC5222DE5206}" dt="2023-04-20T22:53:47.295" v="1942" actId="14100"/>
          <ac:grpSpMkLst>
            <pc:docMk/>
            <pc:sldMk cId="0" sldId="259"/>
            <ac:grpSpMk id="6" creationId="{14A6D014-98EB-4F2D-1BF5-6154016FF0C5}"/>
          </ac:grpSpMkLst>
        </pc:grpChg>
        <pc:grpChg chg="add mod">
          <ac:chgData name="Aya Tech" userId="d80f75a4cb676e89" providerId="LiveId" clId="{289D3392-91AB-47B8-A7A0-CC5222DE5206}" dt="2023-04-21T18:02:51.464" v="2694"/>
          <ac:grpSpMkLst>
            <pc:docMk/>
            <pc:sldMk cId="0" sldId="259"/>
            <ac:grpSpMk id="15" creationId="{85C243A0-399A-C662-C6AE-22A512AFF30C}"/>
          </ac:grpSpMkLst>
        </pc:grpChg>
        <pc:grpChg chg="del">
          <ac:chgData name="Aya Tech" userId="d80f75a4cb676e89" providerId="LiveId" clId="{289D3392-91AB-47B8-A7A0-CC5222DE5206}" dt="2023-04-21T18:02:50.005" v="2693" actId="478"/>
          <ac:grpSpMkLst>
            <pc:docMk/>
            <pc:sldMk cId="0" sldId="259"/>
            <ac:grpSpMk id="208" creationId="{00000000-0000-0000-0000-000000000000}"/>
          </ac:grpSpMkLst>
        </pc:grpChg>
        <pc:cxnChg chg="add mod">
          <ac:chgData name="Aya Tech" userId="d80f75a4cb676e89" providerId="LiveId" clId="{289D3392-91AB-47B8-A7A0-CC5222DE5206}" dt="2023-04-21T18:02:51.464" v="2694"/>
          <ac:cxnSpMkLst>
            <pc:docMk/>
            <pc:sldMk cId="0" sldId="259"/>
            <ac:cxnSpMk id="19" creationId="{F14CC7DD-4A9E-A477-25BE-D213B7EEF975}"/>
          </ac:cxnSpMkLst>
        </pc:cxnChg>
        <pc:cxnChg chg="del">
          <ac:chgData name="Aya Tech" userId="d80f75a4cb676e89" providerId="LiveId" clId="{289D3392-91AB-47B8-A7A0-CC5222DE5206}" dt="2023-04-21T18:02:50.005" v="2693" actId="478"/>
          <ac:cxnSpMkLst>
            <pc:docMk/>
            <pc:sldMk cId="0" sldId="259"/>
            <ac:cxnSpMk id="212" creationId="{00000000-0000-0000-0000-000000000000}"/>
          </ac:cxnSpMkLst>
        </pc:cxnChg>
      </pc:sldChg>
      <pc:sldChg chg="modSp del mod">
        <pc:chgData name="Aya Tech" userId="d80f75a4cb676e89" providerId="LiveId" clId="{289D3392-91AB-47B8-A7A0-CC5222DE5206}" dt="2023-04-20T20:59:33.959" v="177" actId="47"/>
        <pc:sldMkLst>
          <pc:docMk/>
          <pc:sldMk cId="0" sldId="260"/>
        </pc:sldMkLst>
        <pc:spChg chg="mod">
          <ac:chgData name="Aya Tech" userId="d80f75a4cb676e89" providerId="LiveId" clId="{289D3392-91AB-47B8-A7A0-CC5222DE5206}" dt="2023-04-20T20:59:06.314" v="172" actId="20577"/>
          <ac:spMkLst>
            <pc:docMk/>
            <pc:sldMk cId="0" sldId="260"/>
            <ac:spMk id="234" creationId="{00000000-0000-0000-0000-000000000000}"/>
          </ac:spMkLst>
        </pc:spChg>
      </pc:sldChg>
      <pc:sldChg chg="modSp del mod">
        <pc:chgData name="Aya Tech" userId="d80f75a4cb676e89" providerId="LiveId" clId="{289D3392-91AB-47B8-A7A0-CC5222DE5206}" dt="2023-04-20T20:59:34.709" v="178" actId="47"/>
        <pc:sldMkLst>
          <pc:docMk/>
          <pc:sldMk cId="0" sldId="261"/>
        </pc:sldMkLst>
        <pc:spChg chg="mod">
          <ac:chgData name="Aya Tech" userId="d80f75a4cb676e89" providerId="LiveId" clId="{289D3392-91AB-47B8-A7A0-CC5222DE5206}" dt="2023-04-20T20:59:13.056" v="174" actId="20577"/>
          <ac:spMkLst>
            <pc:docMk/>
            <pc:sldMk cId="0" sldId="261"/>
            <ac:spMk id="256" creationId="{00000000-0000-0000-0000-000000000000}"/>
          </ac:spMkLst>
        </pc:spChg>
      </pc:sldChg>
      <pc:sldChg chg="addSp delSp modSp mod">
        <pc:chgData name="Aya Tech" userId="d80f75a4cb676e89" providerId="LiveId" clId="{289D3392-91AB-47B8-A7A0-CC5222DE5206}" dt="2023-04-26T22:55:50.022" v="3473" actId="1038"/>
        <pc:sldMkLst>
          <pc:docMk/>
          <pc:sldMk cId="0" sldId="262"/>
        </pc:sldMkLst>
        <pc:spChg chg="add del mod">
          <ac:chgData name="Aya Tech" userId="d80f75a4cb676e89" providerId="LiveId" clId="{289D3392-91AB-47B8-A7A0-CC5222DE5206}" dt="2023-04-26T22:48:54.995" v="3076" actId="478"/>
          <ac:spMkLst>
            <pc:docMk/>
            <pc:sldMk cId="0" sldId="262"/>
            <ac:spMk id="2" creationId="{55A1CDE2-8866-CBBA-7803-A5EBD87C053D}"/>
          </ac:spMkLst>
        </pc:spChg>
        <pc:spChg chg="add mod">
          <ac:chgData name="Aya Tech" userId="d80f75a4cb676e89" providerId="LiveId" clId="{289D3392-91AB-47B8-A7A0-CC5222DE5206}" dt="2023-04-21T18:23:45.495" v="2910" actId="207"/>
          <ac:spMkLst>
            <pc:docMk/>
            <pc:sldMk cId="0" sldId="262"/>
            <ac:spMk id="3" creationId="{B06D8626-0CD9-8ED0-CE12-2F808DBE3101}"/>
          </ac:spMkLst>
        </pc:spChg>
        <pc:spChg chg="add mod">
          <ac:chgData name="Aya Tech" userId="d80f75a4cb676e89" providerId="LiveId" clId="{289D3392-91AB-47B8-A7A0-CC5222DE5206}" dt="2023-04-21T18:02:55.357" v="2696"/>
          <ac:spMkLst>
            <pc:docMk/>
            <pc:sldMk cId="0" sldId="262"/>
            <ac:spMk id="4" creationId="{C71A745E-BDB1-D429-4A6C-5ECC022C4B03}"/>
          </ac:spMkLst>
        </pc:spChg>
        <pc:spChg chg="add mod">
          <ac:chgData name="Aya Tech" userId="d80f75a4cb676e89" providerId="LiveId" clId="{289D3392-91AB-47B8-A7A0-CC5222DE5206}" dt="2023-04-21T18:24:18.748" v="2917" actId="207"/>
          <ac:spMkLst>
            <pc:docMk/>
            <pc:sldMk cId="0" sldId="262"/>
            <ac:spMk id="5" creationId="{A7442602-BF50-75F8-09C0-15FEEA045583}"/>
          </ac:spMkLst>
        </pc:spChg>
        <pc:spChg chg="add mod">
          <ac:chgData name="Aya Tech" userId="d80f75a4cb676e89" providerId="LiveId" clId="{289D3392-91AB-47B8-A7A0-CC5222DE5206}" dt="2023-04-21T18:02:55.357" v="2696"/>
          <ac:spMkLst>
            <pc:docMk/>
            <pc:sldMk cId="0" sldId="262"/>
            <ac:spMk id="6" creationId="{340065F5-B65C-79D4-2494-3BE03EB5E061}"/>
          </ac:spMkLst>
        </pc:spChg>
        <pc:spChg chg="add mod">
          <ac:chgData name="Aya Tech" userId="d80f75a4cb676e89" providerId="LiveId" clId="{289D3392-91AB-47B8-A7A0-CC5222DE5206}" dt="2023-04-21T18:02:55.357" v="2696"/>
          <ac:spMkLst>
            <pc:docMk/>
            <pc:sldMk cId="0" sldId="262"/>
            <ac:spMk id="7" creationId="{5F0200D5-97A0-21E7-040A-1ABA6EF6C71F}"/>
          </ac:spMkLst>
        </pc:spChg>
        <pc:spChg chg="add mod">
          <ac:chgData name="Aya Tech" userId="d80f75a4cb676e89" providerId="LiveId" clId="{289D3392-91AB-47B8-A7A0-CC5222DE5206}" dt="2023-04-21T18:02:55.357" v="2696"/>
          <ac:spMkLst>
            <pc:docMk/>
            <pc:sldMk cId="0" sldId="262"/>
            <ac:spMk id="8" creationId="{55E98FFD-F0F9-EBFD-C9E7-BC93BBA5D332}"/>
          </ac:spMkLst>
        </pc:spChg>
        <pc:spChg chg="add del mod">
          <ac:chgData name="Aya Tech" userId="d80f75a4cb676e89" providerId="LiveId" clId="{289D3392-91AB-47B8-A7A0-CC5222DE5206}" dt="2023-04-26T22:48:53.085" v="3075" actId="478"/>
          <ac:spMkLst>
            <pc:docMk/>
            <pc:sldMk cId="0" sldId="262"/>
            <ac:spMk id="9" creationId="{C1BE75E2-74EF-CA11-6CCE-30CD7E7A6D28}"/>
          </ac:spMkLst>
        </pc:spChg>
        <pc:spChg chg="mod">
          <ac:chgData name="Aya Tech" userId="d80f75a4cb676e89" providerId="LiveId" clId="{289D3392-91AB-47B8-A7A0-CC5222DE5206}" dt="2023-04-21T18:02:55.357" v="2696"/>
          <ac:spMkLst>
            <pc:docMk/>
            <pc:sldMk cId="0" sldId="262"/>
            <ac:spMk id="11" creationId="{40F1593D-B02F-207E-E657-A4FB4D98EB06}"/>
          </ac:spMkLst>
        </pc:spChg>
        <pc:spChg chg="mod">
          <ac:chgData name="Aya Tech" userId="d80f75a4cb676e89" providerId="LiveId" clId="{289D3392-91AB-47B8-A7A0-CC5222DE5206}" dt="2023-04-21T18:02:55.357" v="2696"/>
          <ac:spMkLst>
            <pc:docMk/>
            <pc:sldMk cId="0" sldId="262"/>
            <ac:spMk id="12" creationId="{D1E03691-B408-ACA5-6C8C-8D04B6C898B8}"/>
          </ac:spMkLst>
        </pc:spChg>
        <pc:spChg chg="mod">
          <ac:chgData name="Aya Tech" userId="d80f75a4cb676e89" providerId="LiveId" clId="{289D3392-91AB-47B8-A7A0-CC5222DE5206}" dt="2023-04-21T18:02:55.357" v="2696"/>
          <ac:spMkLst>
            <pc:docMk/>
            <pc:sldMk cId="0" sldId="262"/>
            <ac:spMk id="13" creationId="{44FD6142-48D9-CE1B-A6CC-7758FFEEBC93}"/>
          </ac:spMkLst>
        </pc:spChg>
        <pc:spChg chg="add mod">
          <ac:chgData name="Aya Tech" userId="d80f75a4cb676e89" providerId="LiveId" clId="{289D3392-91AB-47B8-A7A0-CC5222DE5206}" dt="2023-04-26T22:48:56.461" v="3077"/>
          <ac:spMkLst>
            <pc:docMk/>
            <pc:sldMk cId="0" sldId="262"/>
            <ac:spMk id="15" creationId="{42E3DD2E-AE0C-1848-C3D5-267F1FFB4BB4}"/>
          </ac:spMkLst>
        </pc:spChg>
        <pc:spChg chg="add del mod">
          <ac:chgData name="Aya Tech" userId="d80f75a4cb676e89" providerId="LiveId" clId="{289D3392-91AB-47B8-A7A0-CC5222DE5206}" dt="2023-04-26T22:51:47.219" v="3124" actId="478"/>
          <ac:spMkLst>
            <pc:docMk/>
            <pc:sldMk cId="0" sldId="262"/>
            <ac:spMk id="17" creationId="{B3E83AC4-5DA1-A58D-B061-4589269843FB}"/>
          </ac:spMkLst>
        </pc:spChg>
        <pc:spChg chg="add del mod">
          <ac:chgData name="Aya Tech" userId="d80f75a4cb676e89" providerId="LiveId" clId="{289D3392-91AB-47B8-A7A0-CC5222DE5206}" dt="2023-04-26T22:52:13.415" v="3154" actId="478"/>
          <ac:spMkLst>
            <pc:docMk/>
            <pc:sldMk cId="0" sldId="262"/>
            <ac:spMk id="19" creationId="{BD7C17B3-CF41-C6C7-9222-AB7409441C61}"/>
          </ac:spMkLst>
        </pc:spChg>
        <pc:spChg chg="del mod">
          <ac:chgData name="Aya Tech" userId="d80f75a4cb676e89" providerId="LiveId" clId="{289D3392-91AB-47B8-A7A0-CC5222DE5206}" dt="2023-04-21T18:02:54.137" v="2695" actId="478"/>
          <ac:spMkLst>
            <pc:docMk/>
            <pc:sldMk cId="0" sldId="262"/>
            <ac:spMk id="266" creationId="{00000000-0000-0000-0000-000000000000}"/>
          </ac:spMkLst>
        </pc:spChg>
        <pc:spChg chg="del">
          <ac:chgData name="Aya Tech" userId="d80f75a4cb676e89" providerId="LiveId" clId="{289D3392-91AB-47B8-A7A0-CC5222DE5206}" dt="2023-04-21T18:02:54.137" v="2695" actId="478"/>
          <ac:spMkLst>
            <pc:docMk/>
            <pc:sldMk cId="0" sldId="262"/>
            <ac:spMk id="267" creationId="{00000000-0000-0000-0000-000000000000}"/>
          </ac:spMkLst>
        </pc:spChg>
        <pc:spChg chg="del">
          <ac:chgData name="Aya Tech" userId="d80f75a4cb676e89" providerId="LiveId" clId="{289D3392-91AB-47B8-A7A0-CC5222DE5206}" dt="2023-04-21T18:02:54.137" v="2695" actId="478"/>
          <ac:spMkLst>
            <pc:docMk/>
            <pc:sldMk cId="0" sldId="262"/>
            <ac:spMk id="268" creationId="{00000000-0000-0000-0000-000000000000}"/>
          </ac:spMkLst>
        </pc:spChg>
        <pc:spChg chg="del mod">
          <ac:chgData name="Aya Tech" userId="d80f75a4cb676e89" providerId="LiveId" clId="{289D3392-91AB-47B8-A7A0-CC5222DE5206}" dt="2023-04-21T18:02:54.137" v="2695" actId="478"/>
          <ac:spMkLst>
            <pc:docMk/>
            <pc:sldMk cId="0" sldId="262"/>
            <ac:spMk id="269" creationId="{00000000-0000-0000-0000-000000000000}"/>
          </ac:spMkLst>
        </pc:spChg>
        <pc:spChg chg="del mod">
          <ac:chgData name="Aya Tech" userId="d80f75a4cb676e89" providerId="LiveId" clId="{289D3392-91AB-47B8-A7A0-CC5222DE5206}" dt="2023-04-21T18:02:54.137" v="2695" actId="478"/>
          <ac:spMkLst>
            <pc:docMk/>
            <pc:sldMk cId="0" sldId="262"/>
            <ac:spMk id="270" creationId="{00000000-0000-0000-0000-000000000000}"/>
          </ac:spMkLst>
        </pc:spChg>
        <pc:spChg chg="del mod">
          <ac:chgData name="Aya Tech" userId="d80f75a4cb676e89" providerId="LiveId" clId="{289D3392-91AB-47B8-A7A0-CC5222DE5206}" dt="2023-04-21T18:02:54.137" v="2695" actId="478"/>
          <ac:spMkLst>
            <pc:docMk/>
            <pc:sldMk cId="0" sldId="262"/>
            <ac:spMk id="271" creationId="{00000000-0000-0000-0000-000000000000}"/>
          </ac:spMkLst>
        </pc:spChg>
        <pc:spChg chg="del mod">
          <ac:chgData name="Aya Tech" userId="d80f75a4cb676e89" providerId="LiveId" clId="{289D3392-91AB-47B8-A7A0-CC5222DE5206}" dt="2023-04-21T18:02:54.137" v="2695" actId="478"/>
          <ac:spMkLst>
            <pc:docMk/>
            <pc:sldMk cId="0" sldId="262"/>
            <ac:spMk id="272" creationId="{00000000-0000-0000-0000-000000000000}"/>
          </ac:spMkLst>
        </pc:spChg>
        <pc:spChg chg="del">
          <ac:chgData name="Aya Tech" userId="d80f75a4cb676e89" providerId="LiveId" clId="{289D3392-91AB-47B8-A7A0-CC5222DE5206}" dt="2023-04-21T18:02:54.137" v="2695" actId="478"/>
          <ac:spMkLst>
            <pc:docMk/>
            <pc:sldMk cId="0" sldId="262"/>
            <ac:spMk id="273" creationId="{00000000-0000-0000-0000-000000000000}"/>
          </ac:spMkLst>
        </pc:spChg>
        <pc:spChg chg="mod">
          <ac:chgData name="Aya Tech" userId="d80f75a4cb676e89" providerId="LiveId" clId="{289D3392-91AB-47B8-A7A0-CC5222DE5206}" dt="2023-04-20T20:59:51.909" v="183" actId="122"/>
          <ac:spMkLst>
            <pc:docMk/>
            <pc:sldMk cId="0" sldId="262"/>
            <ac:spMk id="279" creationId="{00000000-0000-0000-0000-000000000000}"/>
          </ac:spMkLst>
        </pc:spChg>
        <pc:spChg chg="mod">
          <ac:chgData name="Aya Tech" userId="d80f75a4cb676e89" providerId="LiveId" clId="{289D3392-91AB-47B8-A7A0-CC5222DE5206}" dt="2023-04-26T22:55:50.022" v="3473" actId="1038"/>
          <ac:spMkLst>
            <pc:docMk/>
            <pc:sldMk cId="0" sldId="262"/>
            <ac:spMk id="282" creationId="{00000000-0000-0000-0000-000000000000}"/>
          </ac:spMkLst>
        </pc:spChg>
        <pc:spChg chg="mod">
          <ac:chgData name="Aya Tech" userId="d80f75a4cb676e89" providerId="LiveId" clId="{289D3392-91AB-47B8-A7A0-CC5222DE5206}" dt="2023-04-26T22:54:55.128" v="3452" actId="1035"/>
          <ac:spMkLst>
            <pc:docMk/>
            <pc:sldMk cId="0" sldId="262"/>
            <ac:spMk id="283" creationId="{00000000-0000-0000-0000-000000000000}"/>
          </ac:spMkLst>
        </pc:spChg>
        <pc:spChg chg="mod">
          <ac:chgData name="Aya Tech" userId="d80f75a4cb676e89" providerId="LiveId" clId="{289D3392-91AB-47B8-A7A0-CC5222DE5206}" dt="2023-04-26T22:54:42.103" v="3446" actId="1037"/>
          <ac:spMkLst>
            <pc:docMk/>
            <pc:sldMk cId="0" sldId="262"/>
            <ac:spMk id="284" creationId="{00000000-0000-0000-0000-000000000000}"/>
          </ac:spMkLst>
        </pc:spChg>
        <pc:spChg chg="mod">
          <ac:chgData name="Aya Tech" userId="d80f75a4cb676e89" providerId="LiveId" clId="{289D3392-91AB-47B8-A7A0-CC5222DE5206}" dt="2023-04-26T22:55:50.022" v="3473" actId="1038"/>
          <ac:spMkLst>
            <pc:docMk/>
            <pc:sldMk cId="0" sldId="262"/>
            <ac:spMk id="285" creationId="{00000000-0000-0000-0000-000000000000}"/>
          </ac:spMkLst>
        </pc:spChg>
        <pc:spChg chg="del">
          <ac:chgData name="Aya Tech" userId="d80f75a4cb676e89" providerId="LiveId" clId="{289D3392-91AB-47B8-A7A0-CC5222DE5206}" dt="2023-04-26T22:52:14.201" v="3155" actId="478"/>
          <ac:spMkLst>
            <pc:docMk/>
            <pc:sldMk cId="0" sldId="262"/>
            <ac:spMk id="286" creationId="{00000000-0000-0000-0000-000000000000}"/>
          </ac:spMkLst>
        </pc:spChg>
        <pc:spChg chg="mod">
          <ac:chgData name="Aya Tech" userId="d80f75a4cb676e89" providerId="LiveId" clId="{289D3392-91AB-47B8-A7A0-CC5222DE5206}" dt="2023-04-26T22:54:35.901" v="3439" actId="1076"/>
          <ac:spMkLst>
            <pc:docMk/>
            <pc:sldMk cId="0" sldId="262"/>
            <ac:spMk id="288" creationId="{00000000-0000-0000-0000-000000000000}"/>
          </ac:spMkLst>
        </pc:spChg>
        <pc:spChg chg="mod">
          <ac:chgData name="Aya Tech" userId="d80f75a4cb676e89" providerId="LiveId" clId="{289D3392-91AB-47B8-A7A0-CC5222DE5206}" dt="2023-04-26T22:55:50.022" v="3473" actId="1038"/>
          <ac:spMkLst>
            <pc:docMk/>
            <pc:sldMk cId="0" sldId="262"/>
            <ac:spMk id="289" creationId="{00000000-0000-0000-0000-000000000000}"/>
          </ac:spMkLst>
        </pc:spChg>
        <pc:spChg chg="del mod">
          <ac:chgData name="Aya Tech" userId="d80f75a4cb676e89" providerId="LiveId" clId="{289D3392-91AB-47B8-A7A0-CC5222DE5206}" dt="2023-04-26T22:51:45.474" v="3123" actId="478"/>
          <ac:spMkLst>
            <pc:docMk/>
            <pc:sldMk cId="0" sldId="262"/>
            <ac:spMk id="290" creationId="{00000000-0000-0000-0000-000000000000}"/>
          </ac:spMkLst>
        </pc:spChg>
        <pc:spChg chg="mod">
          <ac:chgData name="Aya Tech" userId="d80f75a4cb676e89" providerId="LiveId" clId="{289D3392-91AB-47B8-A7A0-CC5222DE5206}" dt="2023-04-26T22:55:50.022" v="3473" actId="1038"/>
          <ac:spMkLst>
            <pc:docMk/>
            <pc:sldMk cId="0" sldId="262"/>
            <ac:spMk id="291" creationId="{00000000-0000-0000-0000-000000000000}"/>
          </ac:spMkLst>
        </pc:spChg>
        <pc:spChg chg="mod">
          <ac:chgData name="Aya Tech" userId="d80f75a4cb676e89" providerId="LiveId" clId="{289D3392-91AB-47B8-A7A0-CC5222DE5206}" dt="2023-04-26T22:54:42.103" v="3446" actId="1037"/>
          <ac:spMkLst>
            <pc:docMk/>
            <pc:sldMk cId="0" sldId="262"/>
            <ac:spMk id="292" creationId="{00000000-0000-0000-0000-000000000000}"/>
          </ac:spMkLst>
        </pc:spChg>
        <pc:spChg chg="mod">
          <ac:chgData name="Aya Tech" userId="d80f75a4cb676e89" providerId="LiveId" clId="{289D3392-91AB-47B8-A7A0-CC5222DE5206}" dt="2023-04-26T22:54:55.128" v="3452" actId="1035"/>
          <ac:spMkLst>
            <pc:docMk/>
            <pc:sldMk cId="0" sldId="262"/>
            <ac:spMk id="293" creationId="{00000000-0000-0000-0000-000000000000}"/>
          </ac:spMkLst>
        </pc:spChg>
        <pc:spChg chg="mod">
          <ac:chgData name="Aya Tech" userId="d80f75a4cb676e89" providerId="LiveId" clId="{289D3392-91AB-47B8-A7A0-CC5222DE5206}" dt="2023-04-26T22:55:50.022" v="3473" actId="1038"/>
          <ac:spMkLst>
            <pc:docMk/>
            <pc:sldMk cId="0" sldId="262"/>
            <ac:spMk id="296" creationId="{00000000-0000-0000-0000-000000000000}"/>
          </ac:spMkLst>
        </pc:spChg>
        <pc:spChg chg="mod">
          <ac:chgData name="Aya Tech" userId="d80f75a4cb676e89" providerId="LiveId" clId="{289D3392-91AB-47B8-A7A0-CC5222DE5206}" dt="2023-04-26T22:54:55.128" v="3452" actId="1035"/>
          <ac:spMkLst>
            <pc:docMk/>
            <pc:sldMk cId="0" sldId="262"/>
            <ac:spMk id="297" creationId="{00000000-0000-0000-0000-000000000000}"/>
          </ac:spMkLst>
        </pc:spChg>
        <pc:spChg chg="mod">
          <ac:chgData name="Aya Tech" userId="d80f75a4cb676e89" providerId="LiveId" clId="{289D3392-91AB-47B8-A7A0-CC5222DE5206}" dt="2023-04-26T22:54:42.103" v="3446" actId="1037"/>
          <ac:spMkLst>
            <pc:docMk/>
            <pc:sldMk cId="0" sldId="262"/>
            <ac:spMk id="298" creationId="{00000000-0000-0000-0000-000000000000}"/>
          </ac:spMkLst>
        </pc:spChg>
        <pc:spChg chg="mod">
          <ac:chgData name="Aya Tech" userId="d80f75a4cb676e89" providerId="LiveId" clId="{289D3392-91AB-47B8-A7A0-CC5222DE5206}" dt="2023-04-26T22:55:50.022" v="3473" actId="1038"/>
          <ac:spMkLst>
            <pc:docMk/>
            <pc:sldMk cId="0" sldId="262"/>
            <ac:spMk id="299" creationId="{00000000-0000-0000-0000-000000000000}"/>
          </ac:spMkLst>
        </pc:spChg>
        <pc:spChg chg="del">
          <ac:chgData name="Aya Tech" userId="d80f75a4cb676e89" providerId="LiveId" clId="{289D3392-91AB-47B8-A7A0-CC5222DE5206}" dt="2023-04-26T22:52:09.845" v="3153" actId="478"/>
          <ac:spMkLst>
            <pc:docMk/>
            <pc:sldMk cId="0" sldId="262"/>
            <ac:spMk id="300" creationId="{00000000-0000-0000-0000-000000000000}"/>
          </ac:spMkLst>
        </pc:spChg>
        <pc:grpChg chg="add mod">
          <ac:chgData name="Aya Tech" userId="d80f75a4cb676e89" providerId="LiveId" clId="{289D3392-91AB-47B8-A7A0-CC5222DE5206}" dt="2023-04-21T18:02:55.357" v="2696"/>
          <ac:grpSpMkLst>
            <pc:docMk/>
            <pc:sldMk cId="0" sldId="262"/>
            <ac:grpSpMk id="10" creationId="{42FD410B-CB5D-7769-359C-CC0CA9C18CA6}"/>
          </ac:grpSpMkLst>
        </pc:grpChg>
        <pc:grpChg chg="del">
          <ac:chgData name="Aya Tech" userId="d80f75a4cb676e89" providerId="LiveId" clId="{289D3392-91AB-47B8-A7A0-CC5222DE5206}" dt="2023-04-21T18:02:54.137" v="2695" actId="478"/>
          <ac:grpSpMkLst>
            <pc:docMk/>
            <pc:sldMk cId="0" sldId="262"/>
            <ac:grpSpMk id="274" creationId="{00000000-0000-0000-0000-000000000000}"/>
          </ac:grpSpMkLst>
        </pc:grpChg>
        <pc:cxnChg chg="add mod">
          <ac:chgData name="Aya Tech" userId="d80f75a4cb676e89" providerId="LiveId" clId="{289D3392-91AB-47B8-A7A0-CC5222DE5206}" dt="2023-04-21T18:02:55.357" v="2696"/>
          <ac:cxnSpMkLst>
            <pc:docMk/>
            <pc:sldMk cId="0" sldId="262"/>
            <ac:cxnSpMk id="14" creationId="{5EADA049-BBF6-D525-1D2A-B2056EFE436B}"/>
          </ac:cxnSpMkLst>
        </pc:cxnChg>
        <pc:cxnChg chg="del">
          <ac:chgData name="Aya Tech" userId="d80f75a4cb676e89" providerId="LiveId" clId="{289D3392-91AB-47B8-A7A0-CC5222DE5206}" dt="2023-04-21T18:02:54.137" v="2695" actId="478"/>
          <ac:cxnSpMkLst>
            <pc:docMk/>
            <pc:sldMk cId="0" sldId="262"/>
            <ac:cxnSpMk id="278" creationId="{00000000-0000-0000-0000-000000000000}"/>
          </ac:cxnSpMkLst>
        </pc:cxnChg>
      </pc:sldChg>
      <pc:sldChg chg="addSp delSp modSp mod">
        <pc:chgData name="Aya Tech" userId="d80f75a4cb676e89" providerId="LiveId" clId="{289D3392-91AB-47B8-A7A0-CC5222DE5206}" dt="2023-04-26T22:48:50.609" v="3074"/>
        <pc:sldMkLst>
          <pc:docMk/>
          <pc:sldMk cId="0" sldId="263"/>
        </pc:sldMkLst>
        <pc:spChg chg="add del mod">
          <ac:chgData name="Aya Tech" userId="d80f75a4cb676e89" providerId="LiveId" clId="{289D3392-91AB-47B8-A7A0-CC5222DE5206}" dt="2023-04-26T22:48:48.929" v="3072" actId="478"/>
          <ac:spMkLst>
            <pc:docMk/>
            <pc:sldMk cId="0" sldId="263"/>
            <ac:spMk id="2" creationId="{0306AB8E-62F6-404D-0A8E-81E3CA9F3E5B}"/>
          </ac:spMkLst>
        </pc:spChg>
        <pc:spChg chg="add del mod">
          <ac:chgData name="Aya Tech" userId="d80f75a4cb676e89" providerId="LiveId" clId="{289D3392-91AB-47B8-A7A0-CC5222DE5206}" dt="2023-04-21T18:11:18.619" v="2860" actId="478"/>
          <ac:spMkLst>
            <pc:docMk/>
            <pc:sldMk cId="0" sldId="263"/>
            <ac:spMk id="2" creationId="{6012CEC9-3F0F-61F7-F1B1-9B0B685BE835}"/>
          </ac:spMkLst>
        </pc:spChg>
        <pc:spChg chg="add del mod">
          <ac:chgData name="Aya Tech" userId="d80f75a4cb676e89" providerId="LiveId" clId="{289D3392-91AB-47B8-A7A0-CC5222DE5206}" dt="2023-04-26T22:48:49.457" v="3073" actId="478"/>
          <ac:spMkLst>
            <pc:docMk/>
            <pc:sldMk cId="0" sldId="263"/>
            <ac:spMk id="3" creationId="{40B70DEE-ACB2-384D-2098-F43949ECBE99}"/>
          </ac:spMkLst>
        </pc:spChg>
        <pc:spChg chg="add mod">
          <ac:chgData name="Aya Tech" userId="d80f75a4cb676e89" providerId="LiveId" clId="{289D3392-91AB-47B8-A7A0-CC5222DE5206}" dt="2023-04-21T18:02:59.723" v="2698"/>
          <ac:spMkLst>
            <pc:docMk/>
            <pc:sldMk cId="0" sldId="263"/>
            <ac:spMk id="4" creationId="{74A31329-B9EC-2F25-C8C9-F7D3C3E1690B}"/>
          </ac:spMkLst>
        </pc:spChg>
        <pc:spChg chg="add mod">
          <ac:chgData name="Aya Tech" userId="d80f75a4cb676e89" providerId="LiveId" clId="{289D3392-91AB-47B8-A7A0-CC5222DE5206}" dt="2023-04-21T18:24:38.689" v="2923" actId="207"/>
          <ac:spMkLst>
            <pc:docMk/>
            <pc:sldMk cId="0" sldId="263"/>
            <ac:spMk id="5" creationId="{F841973C-5031-DF56-4703-978D2462D557}"/>
          </ac:spMkLst>
        </pc:spChg>
        <pc:spChg chg="add mod">
          <ac:chgData name="Aya Tech" userId="d80f75a4cb676e89" providerId="LiveId" clId="{289D3392-91AB-47B8-A7A0-CC5222DE5206}" dt="2023-04-21T18:24:26.729" v="2920" actId="207"/>
          <ac:spMkLst>
            <pc:docMk/>
            <pc:sldMk cId="0" sldId="263"/>
            <ac:spMk id="6" creationId="{8E265592-9D75-3719-372C-3166226737D1}"/>
          </ac:spMkLst>
        </pc:spChg>
        <pc:spChg chg="add mod">
          <ac:chgData name="Aya Tech" userId="d80f75a4cb676e89" providerId="LiveId" clId="{289D3392-91AB-47B8-A7A0-CC5222DE5206}" dt="2023-04-21T18:02:59.723" v="2698"/>
          <ac:spMkLst>
            <pc:docMk/>
            <pc:sldMk cId="0" sldId="263"/>
            <ac:spMk id="7" creationId="{D3C91E7E-45AD-9B2C-63A0-2D11364658E7}"/>
          </ac:spMkLst>
        </pc:spChg>
        <pc:spChg chg="add mod">
          <ac:chgData name="Aya Tech" userId="d80f75a4cb676e89" providerId="LiveId" clId="{289D3392-91AB-47B8-A7A0-CC5222DE5206}" dt="2023-04-21T18:02:59.723" v="2698"/>
          <ac:spMkLst>
            <pc:docMk/>
            <pc:sldMk cId="0" sldId="263"/>
            <ac:spMk id="8" creationId="{93ED360F-9A23-8859-BDF7-2E904EA5A885}"/>
          </ac:spMkLst>
        </pc:spChg>
        <pc:spChg chg="add mod">
          <ac:chgData name="Aya Tech" userId="d80f75a4cb676e89" providerId="LiveId" clId="{289D3392-91AB-47B8-A7A0-CC5222DE5206}" dt="2023-04-21T18:02:59.723" v="2698"/>
          <ac:spMkLst>
            <pc:docMk/>
            <pc:sldMk cId="0" sldId="263"/>
            <ac:spMk id="9" creationId="{7EAE8D5F-914D-FAE3-90BB-0EBF5D2D8030}"/>
          </ac:spMkLst>
        </pc:spChg>
        <pc:spChg chg="add del mod">
          <ac:chgData name="Aya Tech" userId="d80f75a4cb676e89" providerId="LiveId" clId="{289D3392-91AB-47B8-A7A0-CC5222DE5206}" dt="2023-04-26T22:48:44.771" v="3070" actId="478"/>
          <ac:spMkLst>
            <pc:docMk/>
            <pc:sldMk cId="0" sldId="263"/>
            <ac:spMk id="10" creationId="{6ABD985A-21BB-4E9E-0CB8-F930E60CFAA2}"/>
          </ac:spMkLst>
        </pc:spChg>
        <pc:spChg chg="mod">
          <ac:chgData name="Aya Tech" userId="d80f75a4cb676e89" providerId="LiveId" clId="{289D3392-91AB-47B8-A7A0-CC5222DE5206}" dt="2023-04-21T18:02:59.723" v="2698"/>
          <ac:spMkLst>
            <pc:docMk/>
            <pc:sldMk cId="0" sldId="263"/>
            <ac:spMk id="12" creationId="{CBF187AC-4A88-652C-BC1F-B9FF66237EE1}"/>
          </ac:spMkLst>
        </pc:spChg>
        <pc:spChg chg="mod">
          <ac:chgData name="Aya Tech" userId="d80f75a4cb676e89" providerId="LiveId" clId="{289D3392-91AB-47B8-A7A0-CC5222DE5206}" dt="2023-04-21T18:02:59.723" v="2698"/>
          <ac:spMkLst>
            <pc:docMk/>
            <pc:sldMk cId="0" sldId="263"/>
            <ac:spMk id="13" creationId="{6A46A9C5-02C8-C097-909D-E26F4B1DACC9}"/>
          </ac:spMkLst>
        </pc:spChg>
        <pc:spChg chg="mod">
          <ac:chgData name="Aya Tech" userId="d80f75a4cb676e89" providerId="LiveId" clId="{289D3392-91AB-47B8-A7A0-CC5222DE5206}" dt="2023-04-21T18:02:59.723" v="2698"/>
          <ac:spMkLst>
            <pc:docMk/>
            <pc:sldMk cId="0" sldId="263"/>
            <ac:spMk id="14" creationId="{67506DD6-88B0-5957-B9E6-BFAC7EFB7BAD}"/>
          </ac:spMkLst>
        </pc:spChg>
        <pc:spChg chg="add mod">
          <ac:chgData name="Aya Tech" userId="d80f75a4cb676e89" providerId="LiveId" clId="{289D3392-91AB-47B8-A7A0-CC5222DE5206}" dt="2023-04-21T18:11:20.400" v="2861"/>
          <ac:spMkLst>
            <pc:docMk/>
            <pc:sldMk cId="0" sldId="263"/>
            <ac:spMk id="16" creationId="{F3EF09CD-3B33-19DA-E595-F1F3277AA788}"/>
          </ac:spMkLst>
        </pc:spChg>
        <pc:spChg chg="add mod">
          <ac:chgData name="Aya Tech" userId="d80f75a4cb676e89" providerId="LiveId" clId="{289D3392-91AB-47B8-A7A0-CC5222DE5206}" dt="2023-04-26T22:48:50.609" v="3074"/>
          <ac:spMkLst>
            <pc:docMk/>
            <pc:sldMk cId="0" sldId="263"/>
            <ac:spMk id="17" creationId="{B6FA03FB-5737-4B33-00AF-2E6F18C1674B}"/>
          </ac:spMkLst>
        </pc:spChg>
        <pc:spChg chg="del mod">
          <ac:chgData name="Aya Tech" userId="d80f75a4cb676e89" providerId="LiveId" clId="{289D3392-91AB-47B8-A7A0-CC5222DE5206}" dt="2023-04-21T18:02:58.578" v="2697" actId="478"/>
          <ac:spMkLst>
            <pc:docMk/>
            <pc:sldMk cId="0" sldId="263"/>
            <ac:spMk id="305" creationId="{00000000-0000-0000-0000-000000000000}"/>
          </ac:spMkLst>
        </pc:spChg>
        <pc:spChg chg="del">
          <ac:chgData name="Aya Tech" userId="d80f75a4cb676e89" providerId="LiveId" clId="{289D3392-91AB-47B8-A7A0-CC5222DE5206}" dt="2023-04-21T18:02:58.578" v="2697" actId="478"/>
          <ac:spMkLst>
            <pc:docMk/>
            <pc:sldMk cId="0" sldId="263"/>
            <ac:spMk id="306" creationId="{00000000-0000-0000-0000-000000000000}"/>
          </ac:spMkLst>
        </pc:spChg>
        <pc:spChg chg="del">
          <ac:chgData name="Aya Tech" userId="d80f75a4cb676e89" providerId="LiveId" clId="{289D3392-91AB-47B8-A7A0-CC5222DE5206}" dt="2023-04-21T18:02:58.578" v="2697" actId="478"/>
          <ac:spMkLst>
            <pc:docMk/>
            <pc:sldMk cId="0" sldId="263"/>
            <ac:spMk id="307" creationId="{00000000-0000-0000-0000-000000000000}"/>
          </ac:spMkLst>
        </pc:spChg>
        <pc:spChg chg="del">
          <ac:chgData name="Aya Tech" userId="d80f75a4cb676e89" providerId="LiveId" clId="{289D3392-91AB-47B8-A7A0-CC5222DE5206}" dt="2023-04-21T18:02:58.578" v="2697" actId="478"/>
          <ac:spMkLst>
            <pc:docMk/>
            <pc:sldMk cId="0" sldId="263"/>
            <ac:spMk id="308" creationId="{00000000-0000-0000-0000-000000000000}"/>
          </ac:spMkLst>
        </pc:spChg>
        <pc:spChg chg="del mod">
          <ac:chgData name="Aya Tech" userId="d80f75a4cb676e89" providerId="LiveId" clId="{289D3392-91AB-47B8-A7A0-CC5222DE5206}" dt="2023-04-21T18:02:58.578" v="2697" actId="478"/>
          <ac:spMkLst>
            <pc:docMk/>
            <pc:sldMk cId="0" sldId="263"/>
            <ac:spMk id="309" creationId="{00000000-0000-0000-0000-000000000000}"/>
          </ac:spMkLst>
        </pc:spChg>
        <pc:spChg chg="del mod">
          <ac:chgData name="Aya Tech" userId="d80f75a4cb676e89" providerId="LiveId" clId="{289D3392-91AB-47B8-A7A0-CC5222DE5206}" dt="2023-04-21T18:02:58.578" v="2697" actId="478"/>
          <ac:spMkLst>
            <pc:docMk/>
            <pc:sldMk cId="0" sldId="263"/>
            <ac:spMk id="310" creationId="{00000000-0000-0000-0000-000000000000}"/>
          </ac:spMkLst>
        </pc:spChg>
        <pc:spChg chg="del mod">
          <ac:chgData name="Aya Tech" userId="d80f75a4cb676e89" providerId="LiveId" clId="{289D3392-91AB-47B8-A7A0-CC5222DE5206}" dt="2023-04-21T18:02:58.578" v="2697" actId="478"/>
          <ac:spMkLst>
            <pc:docMk/>
            <pc:sldMk cId="0" sldId="263"/>
            <ac:spMk id="311" creationId="{00000000-0000-0000-0000-000000000000}"/>
          </ac:spMkLst>
        </pc:spChg>
        <pc:spChg chg="del mod">
          <ac:chgData name="Aya Tech" userId="d80f75a4cb676e89" providerId="LiveId" clId="{289D3392-91AB-47B8-A7A0-CC5222DE5206}" dt="2023-04-21T18:02:58.578" v="2697" actId="478"/>
          <ac:spMkLst>
            <pc:docMk/>
            <pc:sldMk cId="0" sldId="263"/>
            <ac:spMk id="312" creationId="{00000000-0000-0000-0000-000000000000}"/>
          </ac:spMkLst>
        </pc:spChg>
        <pc:spChg chg="mod">
          <ac:chgData name="Aya Tech" userId="d80f75a4cb676e89" providerId="LiveId" clId="{289D3392-91AB-47B8-A7A0-CC5222DE5206}" dt="2023-04-20T22:32:06.513" v="1748" actId="1037"/>
          <ac:spMkLst>
            <pc:docMk/>
            <pc:sldMk cId="0" sldId="263"/>
            <ac:spMk id="318" creationId="{00000000-0000-0000-0000-000000000000}"/>
          </ac:spMkLst>
        </pc:spChg>
        <pc:spChg chg="del">
          <ac:chgData name="Aya Tech" userId="d80f75a4cb676e89" providerId="LiveId" clId="{289D3392-91AB-47B8-A7A0-CC5222DE5206}" dt="2023-04-20T22:31:06.238" v="1717" actId="478"/>
          <ac:spMkLst>
            <pc:docMk/>
            <pc:sldMk cId="0" sldId="263"/>
            <ac:spMk id="319" creationId="{00000000-0000-0000-0000-000000000000}"/>
          </ac:spMkLst>
        </pc:spChg>
        <pc:spChg chg="mod">
          <ac:chgData name="Aya Tech" userId="d80f75a4cb676e89" providerId="LiveId" clId="{289D3392-91AB-47B8-A7A0-CC5222DE5206}" dt="2023-04-26T22:45:01.902" v="2990" actId="115"/>
          <ac:spMkLst>
            <pc:docMk/>
            <pc:sldMk cId="0" sldId="263"/>
            <ac:spMk id="333" creationId="{00000000-0000-0000-0000-000000000000}"/>
          </ac:spMkLst>
        </pc:spChg>
        <pc:spChg chg="mod">
          <ac:chgData name="Aya Tech" userId="d80f75a4cb676e89" providerId="LiveId" clId="{289D3392-91AB-47B8-A7A0-CC5222DE5206}" dt="2023-04-20T22:31:29.320" v="1726" actId="1076"/>
          <ac:spMkLst>
            <pc:docMk/>
            <pc:sldMk cId="0" sldId="263"/>
            <ac:spMk id="334" creationId="{00000000-0000-0000-0000-000000000000}"/>
          </ac:spMkLst>
        </pc:spChg>
        <pc:grpChg chg="add mod">
          <ac:chgData name="Aya Tech" userId="d80f75a4cb676e89" providerId="LiveId" clId="{289D3392-91AB-47B8-A7A0-CC5222DE5206}" dt="2023-04-21T18:02:59.723" v="2698"/>
          <ac:grpSpMkLst>
            <pc:docMk/>
            <pc:sldMk cId="0" sldId="263"/>
            <ac:grpSpMk id="11" creationId="{B215AE34-7F7A-9F5F-D38E-4167965B73FF}"/>
          </ac:grpSpMkLst>
        </pc:grpChg>
        <pc:grpChg chg="del">
          <ac:chgData name="Aya Tech" userId="d80f75a4cb676e89" providerId="LiveId" clId="{289D3392-91AB-47B8-A7A0-CC5222DE5206}" dt="2023-04-21T18:02:58.578" v="2697" actId="478"/>
          <ac:grpSpMkLst>
            <pc:docMk/>
            <pc:sldMk cId="0" sldId="263"/>
            <ac:grpSpMk id="313" creationId="{00000000-0000-0000-0000-000000000000}"/>
          </ac:grpSpMkLst>
        </pc:grpChg>
        <pc:grpChg chg="del mod">
          <ac:chgData name="Aya Tech" userId="d80f75a4cb676e89" providerId="LiveId" clId="{289D3392-91AB-47B8-A7A0-CC5222DE5206}" dt="2023-04-20T22:54:36.685" v="1946" actId="478"/>
          <ac:grpSpMkLst>
            <pc:docMk/>
            <pc:sldMk cId="0" sldId="263"/>
            <ac:grpSpMk id="320" creationId="{00000000-0000-0000-0000-000000000000}"/>
          </ac:grpSpMkLst>
        </pc:grpChg>
        <pc:cxnChg chg="add mod">
          <ac:chgData name="Aya Tech" userId="d80f75a4cb676e89" providerId="LiveId" clId="{289D3392-91AB-47B8-A7A0-CC5222DE5206}" dt="2023-04-21T18:02:59.723" v="2698"/>
          <ac:cxnSpMkLst>
            <pc:docMk/>
            <pc:sldMk cId="0" sldId="263"/>
            <ac:cxnSpMk id="15" creationId="{91639108-D337-DCD0-AEA3-9D14AD344B48}"/>
          </ac:cxnSpMkLst>
        </pc:cxnChg>
        <pc:cxnChg chg="del">
          <ac:chgData name="Aya Tech" userId="d80f75a4cb676e89" providerId="LiveId" clId="{289D3392-91AB-47B8-A7A0-CC5222DE5206}" dt="2023-04-21T18:02:58.578" v="2697" actId="478"/>
          <ac:cxnSpMkLst>
            <pc:docMk/>
            <pc:sldMk cId="0" sldId="263"/>
            <ac:cxnSpMk id="317" creationId="{00000000-0000-0000-0000-000000000000}"/>
          </ac:cxnSpMkLst>
        </pc:cxnChg>
      </pc:sldChg>
      <pc:sldChg chg="addSp delSp modSp mod">
        <pc:chgData name="Aya Tech" userId="d80f75a4cb676e89" providerId="LiveId" clId="{289D3392-91AB-47B8-A7A0-CC5222DE5206}" dt="2023-04-26T22:48:37.079" v="3066"/>
        <pc:sldMkLst>
          <pc:docMk/>
          <pc:sldMk cId="0" sldId="264"/>
        </pc:sldMkLst>
        <pc:spChg chg="add mod">
          <ac:chgData name="Aya Tech" userId="d80f75a4cb676e89" providerId="LiveId" clId="{289D3392-91AB-47B8-A7A0-CC5222DE5206}" dt="2023-04-20T21:16:23.695" v="462"/>
          <ac:spMkLst>
            <pc:docMk/>
            <pc:sldMk cId="0" sldId="264"/>
            <ac:spMk id="2" creationId="{747E8DA6-7090-B154-9BA3-AD8D61B3AC46}"/>
          </ac:spMkLst>
        </pc:spChg>
        <pc:spChg chg="add del mod">
          <ac:chgData name="Aya Tech" userId="d80f75a4cb676e89" providerId="LiveId" clId="{289D3392-91AB-47B8-A7A0-CC5222DE5206}" dt="2023-04-26T22:48:35.964" v="3065" actId="478"/>
          <ac:spMkLst>
            <pc:docMk/>
            <pc:sldMk cId="0" sldId="264"/>
            <ac:spMk id="3" creationId="{6F7A0FB2-8635-B0B4-A0CF-816C1717DA37}"/>
          </ac:spMkLst>
        </pc:spChg>
        <pc:spChg chg="add del mod">
          <ac:chgData name="Aya Tech" userId="d80f75a4cb676e89" providerId="LiveId" clId="{289D3392-91AB-47B8-A7A0-CC5222DE5206}" dt="2023-04-20T21:16:43.529" v="575" actId="478"/>
          <ac:spMkLst>
            <pc:docMk/>
            <pc:sldMk cId="0" sldId="264"/>
            <ac:spMk id="3" creationId="{F1CC6374-3408-58E3-085C-983E8A2545A0}"/>
          </ac:spMkLst>
        </pc:spChg>
        <pc:spChg chg="add mod">
          <ac:chgData name="Aya Tech" userId="d80f75a4cb676e89" providerId="LiveId" clId="{289D3392-91AB-47B8-A7A0-CC5222DE5206}" dt="2023-04-21T18:03:10.733" v="2705"/>
          <ac:spMkLst>
            <pc:docMk/>
            <pc:sldMk cId="0" sldId="264"/>
            <ac:spMk id="4" creationId="{CCB7768E-D42F-11F5-CDA1-C979B9469F88}"/>
          </ac:spMkLst>
        </pc:spChg>
        <pc:spChg chg="add mod">
          <ac:chgData name="Aya Tech" userId="d80f75a4cb676e89" providerId="LiveId" clId="{289D3392-91AB-47B8-A7A0-CC5222DE5206}" dt="2023-04-21T18:03:10.733" v="2705"/>
          <ac:spMkLst>
            <pc:docMk/>
            <pc:sldMk cId="0" sldId="264"/>
            <ac:spMk id="6" creationId="{415667F3-7E47-0AB3-031A-23F3E54196B3}"/>
          </ac:spMkLst>
        </pc:spChg>
        <pc:spChg chg="add del">
          <ac:chgData name="Aya Tech" userId="d80f75a4cb676e89" providerId="LiveId" clId="{289D3392-91AB-47B8-A7A0-CC5222DE5206}" dt="2023-04-20T21:17:14.994" v="584" actId="11529"/>
          <ac:spMkLst>
            <pc:docMk/>
            <pc:sldMk cId="0" sldId="264"/>
            <ac:spMk id="6" creationId="{DADB3FE8-81A7-1B96-A81D-A1BF39AB096D}"/>
          </ac:spMkLst>
        </pc:spChg>
        <pc:spChg chg="add mod">
          <ac:chgData name="Aya Tech" userId="d80f75a4cb676e89" providerId="LiveId" clId="{289D3392-91AB-47B8-A7A0-CC5222DE5206}" dt="2023-04-21T18:03:10.733" v="2705"/>
          <ac:spMkLst>
            <pc:docMk/>
            <pc:sldMk cId="0" sldId="264"/>
            <ac:spMk id="7" creationId="{34ACEB8D-4909-8968-E64D-6EEFCE5D0FCB}"/>
          </ac:spMkLst>
        </pc:spChg>
        <pc:spChg chg="add mod">
          <ac:chgData name="Aya Tech" userId="d80f75a4cb676e89" providerId="LiveId" clId="{289D3392-91AB-47B8-A7A0-CC5222DE5206}" dt="2023-04-21T18:03:10.733" v="2705"/>
          <ac:spMkLst>
            <pc:docMk/>
            <pc:sldMk cId="0" sldId="264"/>
            <ac:spMk id="8" creationId="{9F8F14B6-AEC2-27A5-B1BF-03D5BFA42A9C}"/>
          </ac:spMkLst>
        </pc:spChg>
        <pc:spChg chg="add mod">
          <ac:chgData name="Aya Tech" userId="d80f75a4cb676e89" providerId="LiveId" clId="{289D3392-91AB-47B8-A7A0-CC5222DE5206}" dt="2023-04-21T18:03:10.733" v="2705"/>
          <ac:spMkLst>
            <pc:docMk/>
            <pc:sldMk cId="0" sldId="264"/>
            <ac:spMk id="9" creationId="{FE272525-35D3-A52D-1D2A-2792FCCF5A63}"/>
          </ac:spMkLst>
        </pc:spChg>
        <pc:spChg chg="add mod">
          <ac:chgData name="Aya Tech" userId="d80f75a4cb676e89" providerId="LiveId" clId="{289D3392-91AB-47B8-A7A0-CC5222DE5206}" dt="2023-04-21T18:03:10.733" v="2705"/>
          <ac:spMkLst>
            <pc:docMk/>
            <pc:sldMk cId="0" sldId="264"/>
            <ac:spMk id="10" creationId="{6404E7C7-AAF4-511F-35FF-6891057F78C4}"/>
          </ac:spMkLst>
        </pc:spChg>
        <pc:spChg chg="add del mod">
          <ac:chgData name="Aya Tech" userId="d80f75a4cb676e89" providerId="LiveId" clId="{289D3392-91AB-47B8-A7A0-CC5222DE5206}" dt="2023-04-26T22:48:33.841" v="3064" actId="478"/>
          <ac:spMkLst>
            <pc:docMk/>
            <pc:sldMk cId="0" sldId="264"/>
            <ac:spMk id="11" creationId="{BD4A1A58-E8D2-BC8C-7396-CC696E3C362F}"/>
          </ac:spMkLst>
        </pc:spChg>
        <pc:spChg chg="mod">
          <ac:chgData name="Aya Tech" userId="d80f75a4cb676e89" providerId="LiveId" clId="{289D3392-91AB-47B8-A7A0-CC5222DE5206}" dt="2023-04-21T18:03:10.733" v="2705"/>
          <ac:spMkLst>
            <pc:docMk/>
            <pc:sldMk cId="0" sldId="264"/>
            <ac:spMk id="13" creationId="{BEE91C54-04D1-FFAF-0CEC-AC35D191D0AE}"/>
          </ac:spMkLst>
        </pc:spChg>
        <pc:spChg chg="mod">
          <ac:chgData name="Aya Tech" userId="d80f75a4cb676e89" providerId="LiveId" clId="{289D3392-91AB-47B8-A7A0-CC5222DE5206}" dt="2023-04-21T18:03:10.733" v="2705"/>
          <ac:spMkLst>
            <pc:docMk/>
            <pc:sldMk cId="0" sldId="264"/>
            <ac:spMk id="14" creationId="{AE6FBA43-C61B-B534-E331-18F8939CE328}"/>
          </ac:spMkLst>
        </pc:spChg>
        <pc:spChg chg="mod">
          <ac:chgData name="Aya Tech" userId="d80f75a4cb676e89" providerId="LiveId" clId="{289D3392-91AB-47B8-A7A0-CC5222DE5206}" dt="2023-04-21T18:03:10.733" v="2705"/>
          <ac:spMkLst>
            <pc:docMk/>
            <pc:sldMk cId="0" sldId="264"/>
            <ac:spMk id="15" creationId="{15DE9EB0-F5ED-E64B-111D-DCB8B624FD1F}"/>
          </ac:spMkLst>
        </pc:spChg>
        <pc:spChg chg="add mod">
          <ac:chgData name="Aya Tech" userId="d80f75a4cb676e89" providerId="LiveId" clId="{289D3392-91AB-47B8-A7A0-CC5222DE5206}" dt="2023-04-26T22:48:37.079" v="3066"/>
          <ac:spMkLst>
            <pc:docMk/>
            <pc:sldMk cId="0" sldId="264"/>
            <ac:spMk id="17" creationId="{288F0A64-6113-C77D-3613-F3557B7E7594}"/>
          </ac:spMkLst>
        </pc:spChg>
        <pc:spChg chg="del mod">
          <ac:chgData name="Aya Tech" userId="d80f75a4cb676e89" providerId="LiveId" clId="{289D3392-91AB-47B8-A7A0-CC5222DE5206}" dt="2023-04-21T18:03:08.732" v="2703" actId="478"/>
          <ac:spMkLst>
            <pc:docMk/>
            <pc:sldMk cId="0" sldId="264"/>
            <ac:spMk id="339" creationId="{00000000-0000-0000-0000-000000000000}"/>
          </ac:spMkLst>
        </pc:spChg>
        <pc:spChg chg="del">
          <ac:chgData name="Aya Tech" userId="d80f75a4cb676e89" providerId="LiveId" clId="{289D3392-91AB-47B8-A7A0-CC5222DE5206}" dt="2023-04-21T18:03:08.732" v="2703" actId="478"/>
          <ac:spMkLst>
            <pc:docMk/>
            <pc:sldMk cId="0" sldId="264"/>
            <ac:spMk id="340" creationId="{00000000-0000-0000-0000-000000000000}"/>
          </ac:spMkLst>
        </pc:spChg>
        <pc:spChg chg="del">
          <ac:chgData name="Aya Tech" userId="d80f75a4cb676e89" providerId="LiveId" clId="{289D3392-91AB-47B8-A7A0-CC5222DE5206}" dt="2023-04-21T18:03:08.732" v="2703" actId="478"/>
          <ac:spMkLst>
            <pc:docMk/>
            <pc:sldMk cId="0" sldId="264"/>
            <ac:spMk id="341" creationId="{00000000-0000-0000-0000-000000000000}"/>
          </ac:spMkLst>
        </pc:spChg>
        <pc:spChg chg="del">
          <ac:chgData name="Aya Tech" userId="d80f75a4cb676e89" providerId="LiveId" clId="{289D3392-91AB-47B8-A7A0-CC5222DE5206}" dt="2023-04-21T18:03:08.732" v="2703" actId="478"/>
          <ac:spMkLst>
            <pc:docMk/>
            <pc:sldMk cId="0" sldId="264"/>
            <ac:spMk id="342" creationId="{00000000-0000-0000-0000-000000000000}"/>
          </ac:spMkLst>
        </pc:spChg>
        <pc:spChg chg="del mod">
          <ac:chgData name="Aya Tech" userId="d80f75a4cb676e89" providerId="LiveId" clId="{289D3392-91AB-47B8-A7A0-CC5222DE5206}" dt="2023-04-21T18:03:08.732" v="2703" actId="478"/>
          <ac:spMkLst>
            <pc:docMk/>
            <pc:sldMk cId="0" sldId="264"/>
            <ac:spMk id="343" creationId="{00000000-0000-0000-0000-000000000000}"/>
          </ac:spMkLst>
        </pc:spChg>
        <pc:spChg chg="del mod">
          <ac:chgData name="Aya Tech" userId="d80f75a4cb676e89" providerId="LiveId" clId="{289D3392-91AB-47B8-A7A0-CC5222DE5206}" dt="2023-04-21T18:03:08.732" v="2703" actId="478"/>
          <ac:spMkLst>
            <pc:docMk/>
            <pc:sldMk cId="0" sldId="264"/>
            <ac:spMk id="344" creationId="{00000000-0000-0000-0000-000000000000}"/>
          </ac:spMkLst>
        </pc:spChg>
        <pc:spChg chg="del mod">
          <ac:chgData name="Aya Tech" userId="d80f75a4cb676e89" providerId="LiveId" clId="{289D3392-91AB-47B8-A7A0-CC5222DE5206}" dt="2023-04-21T18:03:08.732" v="2703" actId="478"/>
          <ac:spMkLst>
            <pc:docMk/>
            <pc:sldMk cId="0" sldId="264"/>
            <ac:spMk id="345" creationId="{00000000-0000-0000-0000-000000000000}"/>
          </ac:spMkLst>
        </pc:spChg>
        <pc:spChg chg="del mod">
          <ac:chgData name="Aya Tech" userId="d80f75a4cb676e89" providerId="LiveId" clId="{289D3392-91AB-47B8-A7A0-CC5222DE5206}" dt="2023-04-21T18:03:08.732" v="2703" actId="478"/>
          <ac:spMkLst>
            <pc:docMk/>
            <pc:sldMk cId="0" sldId="264"/>
            <ac:spMk id="346" creationId="{00000000-0000-0000-0000-000000000000}"/>
          </ac:spMkLst>
        </pc:spChg>
        <pc:spChg chg="mod">
          <ac:chgData name="Aya Tech" userId="d80f75a4cb676e89" providerId="LiveId" clId="{289D3392-91AB-47B8-A7A0-CC5222DE5206}" dt="2023-04-20T21:20:04.024" v="614" actId="14100"/>
          <ac:spMkLst>
            <pc:docMk/>
            <pc:sldMk cId="0" sldId="264"/>
            <ac:spMk id="352" creationId="{00000000-0000-0000-0000-000000000000}"/>
          </ac:spMkLst>
        </pc:spChg>
        <pc:spChg chg="mod">
          <ac:chgData name="Aya Tech" userId="d80f75a4cb676e89" providerId="LiveId" clId="{289D3392-91AB-47B8-A7A0-CC5222DE5206}" dt="2023-04-20T21:24:10.718" v="674" actId="1076"/>
          <ac:spMkLst>
            <pc:docMk/>
            <pc:sldMk cId="0" sldId="264"/>
            <ac:spMk id="353" creationId="{00000000-0000-0000-0000-000000000000}"/>
          </ac:spMkLst>
        </pc:spChg>
        <pc:spChg chg="mod">
          <ac:chgData name="Aya Tech" userId="d80f75a4cb676e89" providerId="LiveId" clId="{289D3392-91AB-47B8-A7A0-CC5222DE5206}" dt="2023-04-20T21:23:47.742" v="668" actId="1076"/>
          <ac:spMkLst>
            <pc:docMk/>
            <pc:sldMk cId="0" sldId="264"/>
            <ac:spMk id="364" creationId="{00000000-0000-0000-0000-000000000000}"/>
          </ac:spMkLst>
        </pc:spChg>
        <pc:spChg chg="mod">
          <ac:chgData name="Aya Tech" userId="d80f75a4cb676e89" providerId="LiveId" clId="{289D3392-91AB-47B8-A7A0-CC5222DE5206}" dt="2023-04-21T17:52:24.837" v="2294" actId="1038"/>
          <ac:spMkLst>
            <pc:docMk/>
            <pc:sldMk cId="0" sldId="264"/>
            <ac:spMk id="365" creationId="{00000000-0000-0000-0000-000000000000}"/>
          </ac:spMkLst>
        </pc:spChg>
        <pc:grpChg chg="add mod">
          <ac:chgData name="Aya Tech" userId="d80f75a4cb676e89" providerId="LiveId" clId="{289D3392-91AB-47B8-A7A0-CC5222DE5206}" dt="2023-04-21T18:03:10.733" v="2705"/>
          <ac:grpSpMkLst>
            <pc:docMk/>
            <pc:sldMk cId="0" sldId="264"/>
            <ac:grpSpMk id="12" creationId="{ECE553ED-B283-5342-D250-638B65E7A32B}"/>
          </ac:grpSpMkLst>
        </pc:grpChg>
        <pc:grpChg chg="del">
          <ac:chgData name="Aya Tech" userId="d80f75a4cb676e89" providerId="LiveId" clId="{289D3392-91AB-47B8-A7A0-CC5222DE5206}" dt="2023-04-21T18:03:08.732" v="2703" actId="478"/>
          <ac:grpSpMkLst>
            <pc:docMk/>
            <pc:sldMk cId="0" sldId="264"/>
            <ac:grpSpMk id="347" creationId="{00000000-0000-0000-0000-000000000000}"/>
          </ac:grpSpMkLst>
        </pc:grpChg>
        <pc:picChg chg="add mod modCrop">
          <ac:chgData name="Aya Tech" userId="d80f75a4cb676e89" providerId="LiveId" clId="{289D3392-91AB-47B8-A7A0-CC5222DE5206}" dt="2023-04-21T17:43:59.785" v="2047" actId="1076"/>
          <ac:picMkLst>
            <pc:docMk/>
            <pc:sldMk cId="0" sldId="264"/>
            <ac:picMk id="5" creationId="{CE044186-EEE5-1C23-7CA2-12B58671159A}"/>
          </ac:picMkLst>
        </pc:picChg>
        <pc:picChg chg="add mod">
          <ac:chgData name="Aya Tech" userId="d80f75a4cb676e89" providerId="LiveId" clId="{289D3392-91AB-47B8-A7A0-CC5222DE5206}" dt="2023-04-20T21:20:28.242" v="619" actId="571"/>
          <ac:picMkLst>
            <pc:docMk/>
            <pc:sldMk cId="0" sldId="264"/>
            <ac:picMk id="7" creationId="{C709DFD5-A05A-E84E-1083-819E04E1FD1D}"/>
          </ac:picMkLst>
        </pc:picChg>
        <pc:cxnChg chg="add mod">
          <ac:chgData name="Aya Tech" userId="d80f75a4cb676e89" providerId="LiveId" clId="{289D3392-91AB-47B8-A7A0-CC5222DE5206}" dt="2023-04-21T18:03:10.733" v="2705"/>
          <ac:cxnSpMkLst>
            <pc:docMk/>
            <pc:sldMk cId="0" sldId="264"/>
            <ac:cxnSpMk id="16" creationId="{E1B11E82-5C88-1F6E-FA56-A7F921F5D6EA}"/>
          </ac:cxnSpMkLst>
        </pc:cxnChg>
        <pc:cxnChg chg="del">
          <ac:chgData name="Aya Tech" userId="d80f75a4cb676e89" providerId="LiveId" clId="{289D3392-91AB-47B8-A7A0-CC5222DE5206}" dt="2023-04-21T18:03:09.808" v="2704" actId="478"/>
          <ac:cxnSpMkLst>
            <pc:docMk/>
            <pc:sldMk cId="0" sldId="264"/>
            <ac:cxnSpMk id="351" creationId="{00000000-0000-0000-0000-000000000000}"/>
          </ac:cxnSpMkLst>
        </pc:cxnChg>
      </pc:sldChg>
      <pc:sldChg chg="addSp delSp modSp mod">
        <pc:chgData name="Aya Tech" userId="d80f75a4cb676e89" providerId="LiveId" clId="{289D3392-91AB-47B8-A7A0-CC5222DE5206}" dt="2023-04-26T22:48:30.544" v="3063"/>
        <pc:sldMkLst>
          <pc:docMk/>
          <pc:sldMk cId="0" sldId="265"/>
        </pc:sldMkLst>
        <pc:spChg chg="add del mod">
          <ac:chgData name="Aya Tech" userId="d80f75a4cb676e89" providerId="LiveId" clId="{289D3392-91AB-47B8-A7A0-CC5222DE5206}" dt="2023-04-26T22:48:29.517" v="3062" actId="478"/>
          <ac:spMkLst>
            <pc:docMk/>
            <pc:sldMk cId="0" sldId="265"/>
            <ac:spMk id="2" creationId="{03071985-9F20-D66E-F214-A97AC0E30BFD}"/>
          </ac:spMkLst>
        </pc:spChg>
        <pc:spChg chg="add mod">
          <ac:chgData name="Aya Tech" userId="d80f75a4cb676e89" providerId="LiveId" clId="{289D3392-91AB-47B8-A7A0-CC5222DE5206}" dt="2023-04-21T18:03:15.013" v="2707"/>
          <ac:spMkLst>
            <pc:docMk/>
            <pc:sldMk cId="0" sldId="265"/>
            <ac:spMk id="3" creationId="{63D4A55C-FAD3-5911-B14B-B5888F58A9E1}"/>
          </ac:spMkLst>
        </pc:spChg>
        <pc:spChg chg="mod">
          <ac:chgData name="Aya Tech" userId="d80f75a4cb676e89" providerId="LiveId" clId="{289D3392-91AB-47B8-A7A0-CC5222DE5206}" dt="2023-04-20T22:57:42.236" v="2016"/>
          <ac:spMkLst>
            <pc:docMk/>
            <pc:sldMk cId="0" sldId="265"/>
            <ac:spMk id="3" creationId="{CA4DBB7D-F7B7-C3AE-17A1-13FDD071AED3}"/>
          </ac:spMkLst>
        </pc:spChg>
        <pc:spChg chg="mod">
          <ac:chgData name="Aya Tech" userId="d80f75a4cb676e89" providerId="LiveId" clId="{289D3392-91AB-47B8-A7A0-CC5222DE5206}" dt="2023-04-20T22:57:42.236" v="2016"/>
          <ac:spMkLst>
            <pc:docMk/>
            <pc:sldMk cId="0" sldId="265"/>
            <ac:spMk id="4" creationId="{F9D561BA-BD2E-A873-54D6-0E12231E128B}"/>
          </ac:spMkLst>
        </pc:spChg>
        <pc:spChg chg="add mod">
          <ac:chgData name="Aya Tech" userId="d80f75a4cb676e89" providerId="LiveId" clId="{289D3392-91AB-47B8-A7A0-CC5222DE5206}" dt="2023-04-21T18:03:15.013" v="2707"/>
          <ac:spMkLst>
            <pc:docMk/>
            <pc:sldMk cId="0" sldId="265"/>
            <ac:spMk id="4" creationId="{FF7ADC99-A037-FD83-584B-40BD30FF1420}"/>
          </ac:spMkLst>
        </pc:spChg>
        <pc:spChg chg="mod">
          <ac:chgData name="Aya Tech" userId="d80f75a4cb676e89" providerId="LiveId" clId="{289D3392-91AB-47B8-A7A0-CC5222DE5206}" dt="2023-04-20T22:57:42.236" v="2016"/>
          <ac:spMkLst>
            <pc:docMk/>
            <pc:sldMk cId="0" sldId="265"/>
            <ac:spMk id="5" creationId="{08EFF9AF-EF26-733C-9C91-9EAFB3DD5328}"/>
          </ac:spMkLst>
        </pc:spChg>
        <pc:spChg chg="add mod">
          <ac:chgData name="Aya Tech" userId="d80f75a4cb676e89" providerId="LiveId" clId="{289D3392-91AB-47B8-A7A0-CC5222DE5206}" dt="2023-04-21T18:25:26.344" v="2936" actId="207"/>
          <ac:spMkLst>
            <pc:docMk/>
            <pc:sldMk cId="0" sldId="265"/>
            <ac:spMk id="5" creationId="{56EDA3A6-284D-30FF-1C71-80DE0782305C}"/>
          </ac:spMkLst>
        </pc:spChg>
        <pc:spChg chg="add mod">
          <ac:chgData name="Aya Tech" userId="d80f75a4cb676e89" providerId="LiveId" clId="{289D3392-91AB-47B8-A7A0-CC5222DE5206}" dt="2023-04-21T18:25:57.063" v="2941" actId="207"/>
          <ac:spMkLst>
            <pc:docMk/>
            <pc:sldMk cId="0" sldId="265"/>
            <ac:spMk id="6" creationId="{4DFD0943-29E6-D979-1CE5-BDD155C3AD1E}"/>
          </ac:spMkLst>
        </pc:spChg>
        <pc:spChg chg="mod">
          <ac:chgData name="Aya Tech" userId="d80f75a4cb676e89" providerId="LiveId" clId="{289D3392-91AB-47B8-A7A0-CC5222DE5206}" dt="2023-04-20T22:57:42.236" v="2016"/>
          <ac:spMkLst>
            <pc:docMk/>
            <pc:sldMk cId="0" sldId="265"/>
            <ac:spMk id="6" creationId="{CC2C82F4-3FBC-CD10-7A81-1C4EACEB2A97}"/>
          </ac:spMkLst>
        </pc:spChg>
        <pc:spChg chg="mod">
          <ac:chgData name="Aya Tech" userId="d80f75a4cb676e89" providerId="LiveId" clId="{289D3392-91AB-47B8-A7A0-CC5222DE5206}" dt="2023-04-20T22:57:42.236" v="2016"/>
          <ac:spMkLst>
            <pc:docMk/>
            <pc:sldMk cId="0" sldId="265"/>
            <ac:spMk id="7" creationId="{08E08789-52F5-2042-2B6B-E47E9D079609}"/>
          </ac:spMkLst>
        </pc:spChg>
        <pc:spChg chg="add mod">
          <ac:chgData name="Aya Tech" userId="d80f75a4cb676e89" providerId="LiveId" clId="{289D3392-91AB-47B8-A7A0-CC5222DE5206}" dt="2023-04-21T18:03:15.013" v="2707"/>
          <ac:spMkLst>
            <pc:docMk/>
            <pc:sldMk cId="0" sldId="265"/>
            <ac:spMk id="7" creationId="{EC36199B-630D-9FB6-2F45-6ACFBB1418F0}"/>
          </ac:spMkLst>
        </pc:spChg>
        <pc:spChg chg="mod">
          <ac:chgData name="Aya Tech" userId="d80f75a4cb676e89" providerId="LiveId" clId="{289D3392-91AB-47B8-A7A0-CC5222DE5206}" dt="2023-04-20T22:57:42.236" v="2016"/>
          <ac:spMkLst>
            <pc:docMk/>
            <pc:sldMk cId="0" sldId="265"/>
            <ac:spMk id="8" creationId="{2AC5C9DD-5075-ACB9-CDB9-6DE7E9E6CCB0}"/>
          </ac:spMkLst>
        </pc:spChg>
        <pc:spChg chg="add mod">
          <ac:chgData name="Aya Tech" userId="d80f75a4cb676e89" providerId="LiveId" clId="{289D3392-91AB-47B8-A7A0-CC5222DE5206}" dt="2023-04-21T18:03:15.013" v="2707"/>
          <ac:spMkLst>
            <pc:docMk/>
            <pc:sldMk cId="0" sldId="265"/>
            <ac:spMk id="8" creationId="{D4DB709A-FE11-671A-E005-5D302FEEA9F1}"/>
          </ac:spMkLst>
        </pc:spChg>
        <pc:spChg chg="add del mod">
          <ac:chgData name="Aya Tech" userId="d80f75a4cb676e89" providerId="LiveId" clId="{289D3392-91AB-47B8-A7A0-CC5222DE5206}" dt="2023-04-26T22:48:28.317" v="3061" actId="478"/>
          <ac:spMkLst>
            <pc:docMk/>
            <pc:sldMk cId="0" sldId="265"/>
            <ac:spMk id="9" creationId="{2313184F-21F9-96A0-E51C-AB39A2BB266A}"/>
          </ac:spMkLst>
        </pc:spChg>
        <pc:spChg chg="mod">
          <ac:chgData name="Aya Tech" userId="d80f75a4cb676e89" providerId="LiveId" clId="{289D3392-91AB-47B8-A7A0-CC5222DE5206}" dt="2023-04-20T22:57:42.236" v="2016"/>
          <ac:spMkLst>
            <pc:docMk/>
            <pc:sldMk cId="0" sldId="265"/>
            <ac:spMk id="9" creationId="{3B97DE4C-2903-AEF0-E702-1E70CE0E2CC8}"/>
          </ac:spMkLst>
        </pc:spChg>
        <pc:spChg chg="mod">
          <ac:chgData name="Aya Tech" userId="d80f75a4cb676e89" providerId="LiveId" clId="{289D3392-91AB-47B8-A7A0-CC5222DE5206}" dt="2023-04-20T22:57:42.236" v="2016"/>
          <ac:spMkLst>
            <pc:docMk/>
            <pc:sldMk cId="0" sldId="265"/>
            <ac:spMk id="10" creationId="{568B39B4-EA0A-3BC9-D919-72BCEFC43C38}"/>
          </ac:spMkLst>
        </pc:spChg>
        <pc:spChg chg="mod">
          <ac:chgData name="Aya Tech" userId="d80f75a4cb676e89" providerId="LiveId" clId="{289D3392-91AB-47B8-A7A0-CC5222DE5206}" dt="2023-04-21T18:03:15.013" v="2707"/>
          <ac:spMkLst>
            <pc:docMk/>
            <pc:sldMk cId="0" sldId="265"/>
            <ac:spMk id="11" creationId="{0791D590-2A03-865D-714B-507546B150C9}"/>
          </ac:spMkLst>
        </pc:spChg>
        <pc:spChg chg="mod">
          <ac:chgData name="Aya Tech" userId="d80f75a4cb676e89" providerId="LiveId" clId="{289D3392-91AB-47B8-A7A0-CC5222DE5206}" dt="2023-04-20T22:57:42.236" v="2016"/>
          <ac:spMkLst>
            <pc:docMk/>
            <pc:sldMk cId="0" sldId="265"/>
            <ac:spMk id="11" creationId="{1D564CF6-9E38-D4B5-D3E8-58A4594B733F}"/>
          </ac:spMkLst>
        </pc:spChg>
        <pc:spChg chg="mod">
          <ac:chgData name="Aya Tech" userId="d80f75a4cb676e89" providerId="LiveId" clId="{289D3392-91AB-47B8-A7A0-CC5222DE5206}" dt="2023-04-21T18:03:15.013" v="2707"/>
          <ac:spMkLst>
            <pc:docMk/>
            <pc:sldMk cId="0" sldId="265"/>
            <ac:spMk id="12" creationId="{8892CDD5-577B-5492-5C37-CC8BEEB8F85A}"/>
          </ac:spMkLst>
        </pc:spChg>
        <pc:spChg chg="mod">
          <ac:chgData name="Aya Tech" userId="d80f75a4cb676e89" providerId="LiveId" clId="{289D3392-91AB-47B8-A7A0-CC5222DE5206}" dt="2023-04-20T22:57:42.236" v="2016"/>
          <ac:spMkLst>
            <pc:docMk/>
            <pc:sldMk cId="0" sldId="265"/>
            <ac:spMk id="12" creationId="{BB346B6A-1F1F-7729-2671-25DB211DA39E}"/>
          </ac:spMkLst>
        </pc:spChg>
        <pc:spChg chg="mod">
          <ac:chgData name="Aya Tech" userId="d80f75a4cb676e89" providerId="LiveId" clId="{289D3392-91AB-47B8-A7A0-CC5222DE5206}" dt="2023-04-20T22:57:42.236" v="2016"/>
          <ac:spMkLst>
            <pc:docMk/>
            <pc:sldMk cId="0" sldId="265"/>
            <ac:spMk id="13" creationId="{987DD689-29F2-B939-1ECB-337B0E3B1814}"/>
          </ac:spMkLst>
        </pc:spChg>
        <pc:spChg chg="mod">
          <ac:chgData name="Aya Tech" userId="d80f75a4cb676e89" providerId="LiveId" clId="{289D3392-91AB-47B8-A7A0-CC5222DE5206}" dt="2023-04-21T18:03:15.013" v="2707"/>
          <ac:spMkLst>
            <pc:docMk/>
            <pc:sldMk cId="0" sldId="265"/>
            <ac:spMk id="13" creationId="{CFED31BF-09F9-FA70-94BE-9D5B24CB7B4F}"/>
          </ac:spMkLst>
        </pc:spChg>
        <pc:spChg chg="mod">
          <ac:chgData name="Aya Tech" userId="d80f75a4cb676e89" providerId="LiveId" clId="{289D3392-91AB-47B8-A7A0-CC5222DE5206}" dt="2023-04-20T22:57:42.236" v="2016"/>
          <ac:spMkLst>
            <pc:docMk/>
            <pc:sldMk cId="0" sldId="265"/>
            <ac:spMk id="14" creationId="{ED565AD9-F985-6F55-D40A-5828A25B93F0}"/>
          </ac:spMkLst>
        </pc:spChg>
        <pc:spChg chg="mod">
          <ac:chgData name="Aya Tech" userId="d80f75a4cb676e89" providerId="LiveId" clId="{289D3392-91AB-47B8-A7A0-CC5222DE5206}" dt="2023-04-20T22:57:53.744" v="2022"/>
          <ac:spMkLst>
            <pc:docMk/>
            <pc:sldMk cId="0" sldId="265"/>
            <ac:spMk id="16" creationId="{646E9560-B77E-C516-93FB-13BF1454F223}"/>
          </ac:spMkLst>
        </pc:spChg>
        <pc:spChg chg="mod">
          <ac:chgData name="Aya Tech" userId="d80f75a4cb676e89" providerId="LiveId" clId="{289D3392-91AB-47B8-A7A0-CC5222DE5206}" dt="2023-04-20T22:57:53.744" v="2022"/>
          <ac:spMkLst>
            <pc:docMk/>
            <pc:sldMk cId="0" sldId="265"/>
            <ac:spMk id="17" creationId="{9E7B1A42-0568-F0A4-8CA5-177BB3FD8955}"/>
          </ac:spMkLst>
        </pc:spChg>
        <pc:spChg chg="mod">
          <ac:chgData name="Aya Tech" userId="d80f75a4cb676e89" providerId="LiveId" clId="{289D3392-91AB-47B8-A7A0-CC5222DE5206}" dt="2023-04-20T22:57:53.744" v="2022"/>
          <ac:spMkLst>
            <pc:docMk/>
            <pc:sldMk cId="0" sldId="265"/>
            <ac:spMk id="18" creationId="{B829808A-2208-803C-39C9-9B77A453C704}"/>
          </ac:spMkLst>
        </pc:spChg>
        <pc:spChg chg="mod">
          <ac:chgData name="Aya Tech" userId="d80f75a4cb676e89" providerId="LiveId" clId="{289D3392-91AB-47B8-A7A0-CC5222DE5206}" dt="2023-04-20T22:57:53.744" v="2022"/>
          <ac:spMkLst>
            <pc:docMk/>
            <pc:sldMk cId="0" sldId="265"/>
            <ac:spMk id="19" creationId="{1328A38B-7403-B6A1-D5C8-614C0B8FFA4B}"/>
          </ac:spMkLst>
        </pc:spChg>
        <pc:spChg chg="mod">
          <ac:chgData name="Aya Tech" userId="d80f75a4cb676e89" providerId="LiveId" clId="{289D3392-91AB-47B8-A7A0-CC5222DE5206}" dt="2023-04-20T22:57:53.744" v="2022"/>
          <ac:spMkLst>
            <pc:docMk/>
            <pc:sldMk cId="0" sldId="265"/>
            <ac:spMk id="20" creationId="{5C05B134-8140-206C-1388-E6F49F9426BA}"/>
          </ac:spMkLst>
        </pc:spChg>
        <pc:spChg chg="mod">
          <ac:chgData name="Aya Tech" userId="d80f75a4cb676e89" providerId="LiveId" clId="{289D3392-91AB-47B8-A7A0-CC5222DE5206}" dt="2023-04-20T22:57:53.744" v="2022"/>
          <ac:spMkLst>
            <pc:docMk/>
            <pc:sldMk cId="0" sldId="265"/>
            <ac:spMk id="21" creationId="{40E68652-4605-968B-3130-3702D5EE6238}"/>
          </ac:spMkLst>
        </pc:spChg>
        <pc:spChg chg="mod">
          <ac:chgData name="Aya Tech" userId="d80f75a4cb676e89" providerId="LiveId" clId="{289D3392-91AB-47B8-A7A0-CC5222DE5206}" dt="2023-04-20T22:57:53.744" v="2022"/>
          <ac:spMkLst>
            <pc:docMk/>
            <pc:sldMk cId="0" sldId="265"/>
            <ac:spMk id="22" creationId="{2B84CFDC-6A95-D0CF-E130-FCF937813123}"/>
          </ac:spMkLst>
        </pc:spChg>
        <pc:spChg chg="mod">
          <ac:chgData name="Aya Tech" userId="d80f75a4cb676e89" providerId="LiveId" clId="{289D3392-91AB-47B8-A7A0-CC5222DE5206}" dt="2023-04-20T22:57:53.744" v="2022"/>
          <ac:spMkLst>
            <pc:docMk/>
            <pc:sldMk cId="0" sldId="265"/>
            <ac:spMk id="23" creationId="{D6E4D6BA-FC6C-2866-3AA2-17518A4B3D14}"/>
          </ac:spMkLst>
        </pc:spChg>
        <pc:spChg chg="add mod">
          <ac:chgData name="Aya Tech" userId="d80f75a4cb676e89" providerId="LiveId" clId="{289D3392-91AB-47B8-A7A0-CC5222DE5206}" dt="2023-04-26T22:48:30.544" v="3063"/>
          <ac:spMkLst>
            <pc:docMk/>
            <pc:sldMk cId="0" sldId="265"/>
            <ac:spMk id="24" creationId="{11DDB762-533D-A3AD-9DA1-A017CF4817B1}"/>
          </ac:spMkLst>
        </pc:spChg>
        <pc:spChg chg="del mod">
          <ac:chgData name="Aya Tech" userId="d80f75a4cb676e89" providerId="LiveId" clId="{289D3392-91AB-47B8-A7A0-CC5222DE5206}" dt="2023-04-21T18:03:13.854" v="2706" actId="478"/>
          <ac:spMkLst>
            <pc:docMk/>
            <pc:sldMk cId="0" sldId="265"/>
            <ac:spMk id="370" creationId="{00000000-0000-0000-0000-000000000000}"/>
          </ac:spMkLst>
        </pc:spChg>
        <pc:spChg chg="del">
          <ac:chgData name="Aya Tech" userId="d80f75a4cb676e89" providerId="LiveId" clId="{289D3392-91AB-47B8-A7A0-CC5222DE5206}" dt="2023-04-21T18:03:13.854" v="2706" actId="478"/>
          <ac:spMkLst>
            <pc:docMk/>
            <pc:sldMk cId="0" sldId="265"/>
            <ac:spMk id="371" creationId="{00000000-0000-0000-0000-000000000000}"/>
          </ac:spMkLst>
        </pc:spChg>
        <pc:spChg chg="del">
          <ac:chgData name="Aya Tech" userId="d80f75a4cb676e89" providerId="LiveId" clId="{289D3392-91AB-47B8-A7A0-CC5222DE5206}" dt="2023-04-21T18:03:13.854" v="2706" actId="478"/>
          <ac:spMkLst>
            <pc:docMk/>
            <pc:sldMk cId="0" sldId="265"/>
            <ac:spMk id="372" creationId="{00000000-0000-0000-0000-000000000000}"/>
          </ac:spMkLst>
        </pc:spChg>
        <pc:spChg chg="del">
          <ac:chgData name="Aya Tech" userId="d80f75a4cb676e89" providerId="LiveId" clId="{289D3392-91AB-47B8-A7A0-CC5222DE5206}" dt="2023-04-21T18:03:13.854" v="2706" actId="478"/>
          <ac:spMkLst>
            <pc:docMk/>
            <pc:sldMk cId="0" sldId="265"/>
            <ac:spMk id="373" creationId="{00000000-0000-0000-0000-000000000000}"/>
          </ac:spMkLst>
        </pc:spChg>
        <pc:spChg chg="del mod">
          <ac:chgData name="Aya Tech" userId="d80f75a4cb676e89" providerId="LiveId" clId="{289D3392-91AB-47B8-A7A0-CC5222DE5206}" dt="2023-04-21T18:03:13.854" v="2706" actId="478"/>
          <ac:spMkLst>
            <pc:docMk/>
            <pc:sldMk cId="0" sldId="265"/>
            <ac:spMk id="374" creationId="{00000000-0000-0000-0000-000000000000}"/>
          </ac:spMkLst>
        </pc:spChg>
        <pc:spChg chg="del mod">
          <ac:chgData name="Aya Tech" userId="d80f75a4cb676e89" providerId="LiveId" clId="{289D3392-91AB-47B8-A7A0-CC5222DE5206}" dt="2023-04-21T18:03:13.854" v="2706" actId="478"/>
          <ac:spMkLst>
            <pc:docMk/>
            <pc:sldMk cId="0" sldId="265"/>
            <ac:spMk id="375" creationId="{00000000-0000-0000-0000-000000000000}"/>
          </ac:spMkLst>
        </pc:spChg>
        <pc:spChg chg="del mod">
          <ac:chgData name="Aya Tech" userId="d80f75a4cb676e89" providerId="LiveId" clId="{289D3392-91AB-47B8-A7A0-CC5222DE5206}" dt="2023-04-21T18:03:13.854" v="2706" actId="478"/>
          <ac:spMkLst>
            <pc:docMk/>
            <pc:sldMk cId="0" sldId="265"/>
            <ac:spMk id="376" creationId="{00000000-0000-0000-0000-000000000000}"/>
          </ac:spMkLst>
        </pc:spChg>
        <pc:spChg chg="del mod">
          <ac:chgData name="Aya Tech" userId="d80f75a4cb676e89" providerId="LiveId" clId="{289D3392-91AB-47B8-A7A0-CC5222DE5206}" dt="2023-04-21T18:03:13.854" v="2706" actId="478"/>
          <ac:spMkLst>
            <pc:docMk/>
            <pc:sldMk cId="0" sldId="265"/>
            <ac:spMk id="377" creationId="{00000000-0000-0000-0000-000000000000}"/>
          </ac:spMkLst>
        </pc:spChg>
        <pc:spChg chg="mod">
          <ac:chgData name="Aya Tech" userId="d80f75a4cb676e89" providerId="LiveId" clId="{289D3392-91AB-47B8-A7A0-CC5222DE5206}" dt="2023-04-20T21:27:42.177" v="777" actId="14100"/>
          <ac:spMkLst>
            <pc:docMk/>
            <pc:sldMk cId="0" sldId="265"/>
            <ac:spMk id="384" creationId="{00000000-0000-0000-0000-000000000000}"/>
          </ac:spMkLst>
        </pc:spChg>
        <pc:spChg chg="mod">
          <ac:chgData name="Aya Tech" userId="d80f75a4cb676e89" providerId="LiveId" clId="{289D3392-91AB-47B8-A7A0-CC5222DE5206}" dt="2023-04-20T21:27:48.383" v="778" actId="1076"/>
          <ac:spMkLst>
            <pc:docMk/>
            <pc:sldMk cId="0" sldId="265"/>
            <ac:spMk id="398" creationId="{00000000-0000-0000-0000-000000000000}"/>
          </ac:spMkLst>
        </pc:spChg>
        <pc:spChg chg="mod">
          <ac:chgData name="Aya Tech" userId="d80f75a4cb676e89" providerId="LiveId" clId="{289D3392-91AB-47B8-A7A0-CC5222DE5206}" dt="2023-04-20T21:24:32.193" v="679" actId="1076"/>
          <ac:spMkLst>
            <pc:docMk/>
            <pc:sldMk cId="0" sldId="265"/>
            <ac:spMk id="399" creationId="{00000000-0000-0000-0000-000000000000}"/>
          </ac:spMkLst>
        </pc:spChg>
        <pc:grpChg chg="add del mod">
          <ac:chgData name="Aya Tech" userId="d80f75a4cb676e89" providerId="LiveId" clId="{289D3392-91AB-47B8-A7A0-CC5222DE5206}" dt="2023-04-20T22:57:43.578" v="2017"/>
          <ac:grpSpMkLst>
            <pc:docMk/>
            <pc:sldMk cId="0" sldId="265"/>
            <ac:grpSpMk id="2" creationId="{219597BF-1393-9242-B966-F40DAD3D9099}"/>
          </ac:grpSpMkLst>
        </pc:grpChg>
        <pc:grpChg chg="add mod">
          <ac:chgData name="Aya Tech" userId="d80f75a4cb676e89" providerId="LiveId" clId="{289D3392-91AB-47B8-A7A0-CC5222DE5206}" dt="2023-04-21T18:03:15.013" v="2707"/>
          <ac:grpSpMkLst>
            <pc:docMk/>
            <pc:sldMk cId="0" sldId="265"/>
            <ac:grpSpMk id="10" creationId="{386B84BE-F30B-BB12-4225-E6BAEC540C8F}"/>
          </ac:grpSpMkLst>
        </pc:grpChg>
        <pc:grpChg chg="add mod">
          <ac:chgData name="Aya Tech" userId="d80f75a4cb676e89" providerId="LiveId" clId="{289D3392-91AB-47B8-A7A0-CC5222DE5206}" dt="2023-04-20T22:58:07.326" v="2043" actId="1036"/>
          <ac:grpSpMkLst>
            <pc:docMk/>
            <pc:sldMk cId="0" sldId="265"/>
            <ac:grpSpMk id="15" creationId="{F783EB49-3F5E-B487-36E9-F992DF181BA9}"/>
          </ac:grpSpMkLst>
        </pc:grpChg>
        <pc:grpChg chg="del">
          <ac:chgData name="Aya Tech" userId="d80f75a4cb676e89" providerId="LiveId" clId="{289D3392-91AB-47B8-A7A0-CC5222DE5206}" dt="2023-04-21T18:03:13.854" v="2706" actId="478"/>
          <ac:grpSpMkLst>
            <pc:docMk/>
            <pc:sldMk cId="0" sldId="265"/>
            <ac:grpSpMk id="378" creationId="{00000000-0000-0000-0000-000000000000}"/>
          </ac:grpSpMkLst>
        </pc:grpChg>
        <pc:grpChg chg="add del">
          <ac:chgData name="Aya Tech" userId="d80f75a4cb676e89" providerId="LiveId" clId="{289D3392-91AB-47B8-A7A0-CC5222DE5206}" dt="2023-04-20T22:57:52.473" v="2021" actId="478"/>
          <ac:grpSpMkLst>
            <pc:docMk/>
            <pc:sldMk cId="0" sldId="265"/>
            <ac:grpSpMk id="385" creationId="{00000000-0000-0000-0000-000000000000}"/>
          </ac:grpSpMkLst>
        </pc:grpChg>
        <pc:cxnChg chg="add mod">
          <ac:chgData name="Aya Tech" userId="d80f75a4cb676e89" providerId="LiveId" clId="{289D3392-91AB-47B8-A7A0-CC5222DE5206}" dt="2023-04-21T18:03:15.013" v="2707"/>
          <ac:cxnSpMkLst>
            <pc:docMk/>
            <pc:sldMk cId="0" sldId="265"/>
            <ac:cxnSpMk id="14" creationId="{7FFBE53D-F146-C3A3-B5A4-27544FB3E326}"/>
          </ac:cxnSpMkLst>
        </pc:cxnChg>
        <pc:cxnChg chg="del mod">
          <ac:chgData name="Aya Tech" userId="d80f75a4cb676e89" providerId="LiveId" clId="{289D3392-91AB-47B8-A7A0-CC5222DE5206}" dt="2023-04-21T18:03:13.854" v="2706" actId="478"/>
          <ac:cxnSpMkLst>
            <pc:docMk/>
            <pc:sldMk cId="0" sldId="265"/>
            <ac:cxnSpMk id="382" creationId="{00000000-0000-0000-0000-000000000000}"/>
          </ac:cxnSpMkLst>
        </pc:cxnChg>
      </pc:sldChg>
      <pc:sldChg chg="addSp delSp modSp mod">
        <pc:chgData name="Aya Tech" userId="d80f75a4cb676e89" providerId="LiveId" clId="{289D3392-91AB-47B8-A7A0-CC5222DE5206}" dt="2023-04-26T22:48:08.603" v="3050"/>
        <pc:sldMkLst>
          <pc:docMk/>
          <pc:sldMk cId="0" sldId="266"/>
        </pc:sldMkLst>
        <pc:spChg chg="add del mod">
          <ac:chgData name="Aya Tech" userId="d80f75a4cb676e89" providerId="LiveId" clId="{289D3392-91AB-47B8-A7A0-CC5222DE5206}" dt="2023-04-26T22:48:07.225" v="3049" actId="478"/>
          <ac:spMkLst>
            <pc:docMk/>
            <pc:sldMk cId="0" sldId="266"/>
            <ac:spMk id="2" creationId="{1DD616B4-CF66-5667-5AA7-07F1E792ED47}"/>
          </ac:spMkLst>
        </pc:spChg>
        <pc:spChg chg="add mod">
          <ac:chgData name="Aya Tech" userId="d80f75a4cb676e89" providerId="LiveId" clId="{289D3392-91AB-47B8-A7A0-CC5222DE5206}" dt="2023-04-21T18:03:34.886" v="2715"/>
          <ac:spMkLst>
            <pc:docMk/>
            <pc:sldMk cId="0" sldId="266"/>
            <ac:spMk id="4" creationId="{429F4CAB-31CA-F007-1CAC-A87EA0F699CC}"/>
          </ac:spMkLst>
        </pc:spChg>
        <pc:spChg chg="add mod">
          <ac:chgData name="Aya Tech" userId="d80f75a4cb676e89" providerId="LiveId" clId="{289D3392-91AB-47B8-A7A0-CC5222DE5206}" dt="2023-04-21T18:03:34.886" v="2715"/>
          <ac:spMkLst>
            <pc:docMk/>
            <pc:sldMk cId="0" sldId="266"/>
            <ac:spMk id="5" creationId="{4F6654FA-CA9A-973C-4AF6-59A30934022B}"/>
          </ac:spMkLst>
        </pc:spChg>
        <pc:spChg chg="add mod">
          <ac:chgData name="Aya Tech" userId="d80f75a4cb676e89" providerId="LiveId" clId="{289D3392-91AB-47B8-A7A0-CC5222DE5206}" dt="2023-04-21T18:27:21.037" v="2964" actId="207"/>
          <ac:spMkLst>
            <pc:docMk/>
            <pc:sldMk cId="0" sldId="266"/>
            <ac:spMk id="6" creationId="{6E8AA039-7E09-C12F-4875-3CD178B169AD}"/>
          </ac:spMkLst>
        </pc:spChg>
        <pc:spChg chg="add mod">
          <ac:chgData name="Aya Tech" userId="d80f75a4cb676e89" providerId="LiveId" clId="{289D3392-91AB-47B8-A7A0-CC5222DE5206}" dt="2023-04-21T18:03:34.886" v="2715"/>
          <ac:spMkLst>
            <pc:docMk/>
            <pc:sldMk cId="0" sldId="266"/>
            <ac:spMk id="7" creationId="{5E41317D-8AE3-2802-D40E-7D5D89FA6ABE}"/>
          </ac:spMkLst>
        </pc:spChg>
        <pc:spChg chg="add mod">
          <ac:chgData name="Aya Tech" userId="d80f75a4cb676e89" providerId="LiveId" clId="{289D3392-91AB-47B8-A7A0-CC5222DE5206}" dt="2023-04-21T18:27:46.396" v="2968" actId="207"/>
          <ac:spMkLst>
            <pc:docMk/>
            <pc:sldMk cId="0" sldId="266"/>
            <ac:spMk id="8" creationId="{BF414CEC-D9B3-8216-4DF4-3D15F1FCF791}"/>
          </ac:spMkLst>
        </pc:spChg>
        <pc:spChg chg="add mod">
          <ac:chgData name="Aya Tech" userId="d80f75a4cb676e89" providerId="LiveId" clId="{289D3392-91AB-47B8-A7A0-CC5222DE5206}" dt="2023-04-21T18:03:34.886" v="2715"/>
          <ac:spMkLst>
            <pc:docMk/>
            <pc:sldMk cId="0" sldId="266"/>
            <ac:spMk id="9" creationId="{ED45F193-8416-8C5A-9CDC-A55722DA464E}"/>
          </ac:spMkLst>
        </pc:spChg>
        <pc:spChg chg="add del mod">
          <ac:chgData name="Aya Tech" userId="d80f75a4cb676e89" providerId="LiveId" clId="{289D3392-91AB-47B8-A7A0-CC5222DE5206}" dt="2023-04-26T22:48:06.083" v="3048" actId="478"/>
          <ac:spMkLst>
            <pc:docMk/>
            <pc:sldMk cId="0" sldId="266"/>
            <ac:spMk id="10" creationId="{4968B6B8-C24C-1CE7-2067-C80E537CB956}"/>
          </ac:spMkLst>
        </pc:spChg>
        <pc:spChg chg="mod">
          <ac:chgData name="Aya Tech" userId="d80f75a4cb676e89" providerId="LiveId" clId="{289D3392-91AB-47B8-A7A0-CC5222DE5206}" dt="2023-04-21T18:03:34.886" v="2715"/>
          <ac:spMkLst>
            <pc:docMk/>
            <pc:sldMk cId="0" sldId="266"/>
            <ac:spMk id="12" creationId="{D5ACC798-1379-E226-8CE1-BC208FF782B4}"/>
          </ac:spMkLst>
        </pc:spChg>
        <pc:spChg chg="mod">
          <ac:chgData name="Aya Tech" userId="d80f75a4cb676e89" providerId="LiveId" clId="{289D3392-91AB-47B8-A7A0-CC5222DE5206}" dt="2023-04-21T18:03:34.886" v="2715"/>
          <ac:spMkLst>
            <pc:docMk/>
            <pc:sldMk cId="0" sldId="266"/>
            <ac:spMk id="13" creationId="{DE249B2C-C14D-F4C8-A263-AA958596BC78}"/>
          </ac:spMkLst>
        </pc:spChg>
        <pc:spChg chg="mod">
          <ac:chgData name="Aya Tech" userId="d80f75a4cb676e89" providerId="LiveId" clId="{289D3392-91AB-47B8-A7A0-CC5222DE5206}" dt="2023-04-21T18:03:34.886" v="2715"/>
          <ac:spMkLst>
            <pc:docMk/>
            <pc:sldMk cId="0" sldId="266"/>
            <ac:spMk id="14" creationId="{65085E2E-E1E8-2014-1480-E82BCDF406E7}"/>
          </ac:spMkLst>
        </pc:spChg>
        <pc:spChg chg="add mod">
          <ac:chgData name="Aya Tech" userId="d80f75a4cb676e89" providerId="LiveId" clId="{289D3392-91AB-47B8-A7A0-CC5222DE5206}" dt="2023-04-26T22:48:08.603" v="3050"/>
          <ac:spMkLst>
            <pc:docMk/>
            <pc:sldMk cId="0" sldId="266"/>
            <ac:spMk id="16" creationId="{24E1008F-FE2D-EE42-FA13-A8F4CC18D2BD}"/>
          </ac:spMkLst>
        </pc:spChg>
        <pc:spChg chg="del mod">
          <ac:chgData name="Aya Tech" userId="d80f75a4cb676e89" providerId="LiveId" clId="{289D3392-91AB-47B8-A7A0-CC5222DE5206}" dt="2023-04-21T18:03:32.317" v="2714" actId="478"/>
          <ac:spMkLst>
            <pc:docMk/>
            <pc:sldMk cId="0" sldId="266"/>
            <ac:spMk id="404" creationId="{00000000-0000-0000-0000-000000000000}"/>
          </ac:spMkLst>
        </pc:spChg>
        <pc:spChg chg="del">
          <ac:chgData name="Aya Tech" userId="d80f75a4cb676e89" providerId="LiveId" clId="{289D3392-91AB-47B8-A7A0-CC5222DE5206}" dt="2023-04-21T18:03:32.317" v="2714" actId="478"/>
          <ac:spMkLst>
            <pc:docMk/>
            <pc:sldMk cId="0" sldId="266"/>
            <ac:spMk id="405" creationId="{00000000-0000-0000-0000-000000000000}"/>
          </ac:spMkLst>
        </pc:spChg>
        <pc:spChg chg="del">
          <ac:chgData name="Aya Tech" userId="d80f75a4cb676e89" providerId="LiveId" clId="{289D3392-91AB-47B8-A7A0-CC5222DE5206}" dt="2023-04-21T18:03:32.317" v="2714" actId="478"/>
          <ac:spMkLst>
            <pc:docMk/>
            <pc:sldMk cId="0" sldId="266"/>
            <ac:spMk id="406" creationId="{00000000-0000-0000-0000-000000000000}"/>
          </ac:spMkLst>
        </pc:spChg>
        <pc:spChg chg="del">
          <ac:chgData name="Aya Tech" userId="d80f75a4cb676e89" providerId="LiveId" clId="{289D3392-91AB-47B8-A7A0-CC5222DE5206}" dt="2023-04-21T18:03:32.317" v="2714" actId="478"/>
          <ac:spMkLst>
            <pc:docMk/>
            <pc:sldMk cId="0" sldId="266"/>
            <ac:spMk id="407" creationId="{00000000-0000-0000-0000-000000000000}"/>
          </ac:spMkLst>
        </pc:spChg>
        <pc:spChg chg="del mod">
          <ac:chgData name="Aya Tech" userId="d80f75a4cb676e89" providerId="LiveId" clId="{289D3392-91AB-47B8-A7A0-CC5222DE5206}" dt="2023-04-21T18:03:32.317" v="2714" actId="478"/>
          <ac:spMkLst>
            <pc:docMk/>
            <pc:sldMk cId="0" sldId="266"/>
            <ac:spMk id="408" creationId="{00000000-0000-0000-0000-000000000000}"/>
          </ac:spMkLst>
        </pc:spChg>
        <pc:spChg chg="del mod">
          <ac:chgData name="Aya Tech" userId="d80f75a4cb676e89" providerId="LiveId" clId="{289D3392-91AB-47B8-A7A0-CC5222DE5206}" dt="2023-04-21T18:03:32.317" v="2714" actId="478"/>
          <ac:spMkLst>
            <pc:docMk/>
            <pc:sldMk cId="0" sldId="266"/>
            <ac:spMk id="409" creationId="{00000000-0000-0000-0000-000000000000}"/>
          </ac:spMkLst>
        </pc:spChg>
        <pc:spChg chg="del">
          <ac:chgData name="Aya Tech" userId="d80f75a4cb676e89" providerId="LiveId" clId="{289D3392-91AB-47B8-A7A0-CC5222DE5206}" dt="2023-04-21T18:03:32.317" v="2714" actId="478"/>
          <ac:spMkLst>
            <pc:docMk/>
            <pc:sldMk cId="0" sldId="266"/>
            <ac:spMk id="410" creationId="{00000000-0000-0000-0000-000000000000}"/>
          </ac:spMkLst>
        </pc:spChg>
        <pc:spChg chg="del">
          <ac:chgData name="Aya Tech" userId="d80f75a4cb676e89" providerId="LiveId" clId="{289D3392-91AB-47B8-A7A0-CC5222DE5206}" dt="2023-04-21T18:03:32.317" v="2714" actId="478"/>
          <ac:spMkLst>
            <pc:docMk/>
            <pc:sldMk cId="0" sldId="266"/>
            <ac:spMk id="411" creationId="{00000000-0000-0000-0000-000000000000}"/>
          </ac:spMkLst>
        </pc:spChg>
        <pc:spChg chg="del">
          <ac:chgData name="Aya Tech" userId="d80f75a4cb676e89" providerId="LiveId" clId="{289D3392-91AB-47B8-A7A0-CC5222DE5206}" dt="2023-04-20T21:54:31.902" v="1194" actId="478"/>
          <ac:spMkLst>
            <pc:docMk/>
            <pc:sldMk cId="0" sldId="266"/>
            <ac:spMk id="417" creationId="{00000000-0000-0000-0000-000000000000}"/>
          </ac:spMkLst>
        </pc:spChg>
        <pc:spChg chg="del">
          <ac:chgData name="Aya Tech" userId="d80f75a4cb676e89" providerId="LiveId" clId="{289D3392-91AB-47B8-A7A0-CC5222DE5206}" dt="2023-04-20T21:54:30.221" v="1193" actId="478"/>
          <ac:spMkLst>
            <pc:docMk/>
            <pc:sldMk cId="0" sldId="266"/>
            <ac:spMk id="418" creationId="{00000000-0000-0000-0000-000000000000}"/>
          </ac:spMkLst>
        </pc:spChg>
        <pc:spChg chg="mod">
          <ac:chgData name="Aya Tech" userId="d80f75a4cb676e89" providerId="LiveId" clId="{289D3392-91AB-47B8-A7A0-CC5222DE5206}" dt="2023-04-20T22:09:09.131" v="1493" actId="20577"/>
          <ac:spMkLst>
            <pc:docMk/>
            <pc:sldMk cId="0" sldId="266"/>
            <ac:spMk id="430" creationId="{00000000-0000-0000-0000-000000000000}"/>
          </ac:spMkLst>
        </pc:spChg>
        <pc:spChg chg="mod">
          <ac:chgData name="Aya Tech" userId="d80f75a4cb676e89" providerId="LiveId" clId="{289D3392-91AB-47B8-A7A0-CC5222DE5206}" dt="2023-04-20T22:16:03.772" v="1548" actId="1076"/>
          <ac:spMkLst>
            <pc:docMk/>
            <pc:sldMk cId="0" sldId="266"/>
            <ac:spMk id="431" creationId="{00000000-0000-0000-0000-000000000000}"/>
          </ac:spMkLst>
        </pc:spChg>
        <pc:grpChg chg="add mod">
          <ac:chgData name="Aya Tech" userId="d80f75a4cb676e89" providerId="LiveId" clId="{289D3392-91AB-47B8-A7A0-CC5222DE5206}" dt="2023-04-21T18:03:34.886" v="2715"/>
          <ac:grpSpMkLst>
            <pc:docMk/>
            <pc:sldMk cId="0" sldId="266"/>
            <ac:grpSpMk id="11" creationId="{C78ED214-ED15-227F-CD7A-DE6250C6EEDB}"/>
          </ac:grpSpMkLst>
        </pc:grpChg>
        <pc:grpChg chg="del">
          <ac:chgData name="Aya Tech" userId="d80f75a4cb676e89" providerId="LiveId" clId="{289D3392-91AB-47B8-A7A0-CC5222DE5206}" dt="2023-04-21T18:03:29.042" v="2713" actId="478"/>
          <ac:grpSpMkLst>
            <pc:docMk/>
            <pc:sldMk cId="0" sldId="266"/>
            <ac:grpSpMk id="412" creationId="{00000000-0000-0000-0000-000000000000}"/>
          </ac:grpSpMkLst>
        </pc:grpChg>
        <pc:grpChg chg="mod">
          <ac:chgData name="Aya Tech" userId="d80f75a4cb676e89" providerId="LiveId" clId="{289D3392-91AB-47B8-A7A0-CC5222DE5206}" dt="2023-04-20T22:14:26.134" v="1547" actId="1076"/>
          <ac:grpSpMkLst>
            <pc:docMk/>
            <pc:sldMk cId="0" sldId="266"/>
            <ac:grpSpMk id="419" creationId="{00000000-0000-0000-0000-000000000000}"/>
          </ac:grpSpMkLst>
        </pc:grpChg>
        <pc:picChg chg="add mod">
          <ac:chgData name="Aya Tech" userId="d80f75a4cb676e89" providerId="LiveId" clId="{289D3392-91AB-47B8-A7A0-CC5222DE5206}" dt="2023-04-20T22:09:29.625" v="1503" actId="1037"/>
          <ac:picMkLst>
            <pc:docMk/>
            <pc:sldMk cId="0" sldId="266"/>
            <ac:picMk id="3" creationId="{4A68B38C-9CEE-E006-C891-916F4C86D9A3}"/>
          </ac:picMkLst>
        </pc:picChg>
        <pc:cxnChg chg="add mod">
          <ac:chgData name="Aya Tech" userId="d80f75a4cb676e89" providerId="LiveId" clId="{289D3392-91AB-47B8-A7A0-CC5222DE5206}" dt="2023-04-21T18:03:34.886" v="2715"/>
          <ac:cxnSpMkLst>
            <pc:docMk/>
            <pc:sldMk cId="0" sldId="266"/>
            <ac:cxnSpMk id="15" creationId="{041F8C9E-5F61-4374-5813-06B1136F022B}"/>
          </ac:cxnSpMkLst>
        </pc:cxnChg>
        <pc:cxnChg chg="del">
          <ac:chgData name="Aya Tech" userId="d80f75a4cb676e89" providerId="LiveId" clId="{289D3392-91AB-47B8-A7A0-CC5222DE5206}" dt="2023-04-21T18:03:32.317" v="2714" actId="478"/>
          <ac:cxnSpMkLst>
            <pc:docMk/>
            <pc:sldMk cId="0" sldId="266"/>
            <ac:cxnSpMk id="416" creationId="{00000000-0000-0000-0000-000000000000}"/>
          </ac:cxnSpMkLst>
        </pc:cxnChg>
      </pc:sldChg>
      <pc:sldChg chg="addSp delSp modSp mod">
        <pc:chgData name="Aya Tech" userId="d80f75a4cb676e89" providerId="LiveId" clId="{289D3392-91AB-47B8-A7A0-CC5222DE5206}" dt="2023-04-26T22:50:52.869" v="3092"/>
        <pc:sldMkLst>
          <pc:docMk/>
          <pc:sldMk cId="0" sldId="267"/>
        </pc:sldMkLst>
        <pc:spChg chg="mod">
          <ac:chgData name="Aya Tech" userId="d80f75a4cb676e89" providerId="LiveId" clId="{289D3392-91AB-47B8-A7A0-CC5222DE5206}" dt="2023-04-20T22:55:47.436" v="1987"/>
          <ac:spMkLst>
            <pc:docMk/>
            <pc:sldMk cId="0" sldId="267"/>
            <ac:spMk id="3" creationId="{1473CEC1-3F10-ED9D-0539-FF38E53E3FC2}"/>
          </ac:spMkLst>
        </pc:spChg>
        <pc:spChg chg="mod">
          <ac:chgData name="Aya Tech" userId="d80f75a4cb676e89" providerId="LiveId" clId="{289D3392-91AB-47B8-A7A0-CC5222DE5206}" dt="2023-04-20T22:55:47.436" v="1987"/>
          <ac:spMkLst>
            <pc:docMk/>
            <pc:sldMk cId="0" sldId="267"/>
            <ac:spMk id="4" creationId="{8ED0FC62-D7C9-0CDD-79FB-FBA2A64988D3}"/>
          </ac:spMkLst>
        </pc:spChg>
        <pc:spChg chg="mod">
          <ac:chgData name="Aya Tech" userId="d80f75a4cb676e89" providerId="LiveId" clId="{289D3392-91AB-47B8-A7A0-CC5222DE5206}" dt="2023-04-20T22:55:47.436" v="1987"/>
          <ac:spMkLst>
            <pc:docMk/>
            <pc:sldMk cId="0" sldId="267"/>
            <ac:spMk id="5" creationId="{64054BA7-F3CD-15BC-1623-B1872D57AB58}"/>
          </ac:spMkLst>
        </pc:spChg>
        <pc:spChg chg="mod">
          <ac:chgData name="Aya Tech" userId="d80f75a4cb676e89" providerId="LiveId" clId="{289D3392-91AB-47B8-A7A0-CC5222DE5206}" dt="2023-04-20T22:55:47.436" v="1987"/>
          <ac:spMkLst>
            <pc:docMk/>
            <pc:sldMk cId="0" sldId="267"/>
            <ac:spMk id="6" creationId="{727E3A98-4FC4-B6B3-E987-D669D5A950B7}"/>
          </ac:spMkLst>
        </pc:spChg>
        <pc:spChg chg="mod">
          <ac:chgData name="Aya Tech" userId="d80f75a4cb676e89" providerId="LiveId" clId="{289D3392-91AB-47B8-A7A0-CC5222DE5206}" dt="2023-04-20T22:55:47.436" v="1987"/>
          <ac:spMkLst>
            <pc:docMk/>
            <pc:sldMk cId="0" sldId="267"/>
            <ac:spMk id="7" creationId="{E3C6543D-7BCD-D516-218B-807CA4D48893}"/>
          </ac:spMkLst>
        </pc:spChg>
        <pc:spChg chg="mod">
          <ac:chgData name="Aya Tech" userId="d80f75a4cb676e89" providerId="LiveId" clId="{289D3392-91AB-47B8-A7A0-CC5222DE5206}" dt="2023-04-20T22:55:47.436" v="1987"/>
          <ac:spMkLst>
            <pc:docMk/>
            <pc:sldMk cId="0" sldId="267"/>
            <ac:spMk id="8" creationId="{694DEF68-0A7C-8D1C-2BE0-B7A613F3BFAD}"/>
          </ac:spMkLst>
        </pc:spChg>
        <pc:spChg chg="mod">
          <ac:chgData name="Aya Tech" userId="d80f75a4cb676e89" providerId="LiveId" clId="{289D3392-91AB-47B8-A7A0-CC5222DE5206}" dt="2023-04-20T22:55:47.436" v="1987"/>
          <ac:spMkLst>
            <pc:docMk/>
            <pc:sldMk cId="0" sldId="267"/>
            <ac:spMk id="9" creationId="{A5CBC97B-51D1-5745-A031-4643BC7BC228}"/>
          </ac:spMkLst>
        </pc:spChg>
        <pc:spChg chg="mod">
          <ac:chgData name="Aya Tech" userId="d80f75a4cb676e89" providerId="LiveId" clId="{289D3392-91AB-47B8-A7A0-CC5222DE5206}" dt="2023-04-20T22:55:47.436" v="1987"/>
          <ac:spMkLst>
            <pc:docMk/>
            <pc:sldMk cId="0" sldId="267"/>
            <ac:spMk id="10" creationId="{BD46D75D-6650-2DD6-682D-5D766B676113}"/>
          </ac:spMkLst>
        </pc:spChg>
        <pc:spChg chg="mod">
          <ac:chgData name="Aya Tech" userId="d80f75a4cb676e89" providerId="LiveId" clId="{289D3392-91AB-47B8-A7A0-CC5222DE5206}" dt="2023-04-20T22:55:47.436" v="1987"/>
          <ac:spMkLst>
            <pc:docMk/>
            <pc:sldMk cId="0" sldId="267"/>
            <ac:spMk id="11" creationId="{13423ACC-2117-D93C-E012-442943200164}"/>
          </ac:spMkLst>
        </pc:spChg>
        <pc:spChg chg="mod">
          <ac:chgData name="Aya Tech" userId="d80f75a4cb676e89" providerId="LiveId" clId="{289D3392-91AB-47B8-A7A0-CC5222DE5206}" dt="2023-04-20T22:55:47.436" v="1987"/>
          <ac:spMkLst>
            <pc:docMk/>
            <pc:sldMk cId="0" sldId="267"/>
            <ac:spMk id="12" creationId="{6171C1F7-D01F-56F5-164F-C85570366995}"/>
          </ac:spMkLst>
        </pc:spChg>
        <pc:spChg chg="mod">
          <ac:chgData name="Aya Tech" userId="d80f75a4cb676e89" providerId="LiveId" clId="{289D3392-91AB-47B8-A7A0-CC5222DE5206}" dt="2023-04-20T22:55:47.436" v="1987"/>
          <ac:spMkLst>
            <pc:docMk/>
            <pc:sldMk cId="0" sldId="267"/>
            <ac:spMk id="13" creationId="{9E62F123-2820-DDA8-6775-DC2A7E5C03A8}"/>
          </ac:spMkLst>
        </pc:spChg>
        <pc:spChg chg="mod">
          <ac:chgData name="Aya Tech" userId="d80f75a4cb676e89" providerId="LiveId" clId="{289D3392-91AB-47B8-A7A0-CC5222DE5206}" dt="2023-04-20T22:55:47.436" v="1987"/>
          <ac:spMkLst>
            <pc:docMk/>
            <pc:sldMk cId="0" sldId="267"/>
            <ac:spMk id="14" creationId="{EE71C6D2-0B56-5618-11B9-98977A1E1263}"/>
          </ac:spMkLst>
        </pc:spChg>
        <pc:spChg chg="mod">
          <ac:chgData name="Aya Tech" userId="d80f75a4cb676e89" providerId="LiveId" clId="{289D3392-91AB-47B8-A7A0-CC5222DE5206}" dt="2023-04-20T22:55:47.436" v="1987"/>
          <ac:spMkLst>
            <pc:docMk/>
            <pc:sldMk cId="0" sldId="267"/>
            <ac:spMk id="15" creationId="{9B8DD6AD-53CF-807F-D1CC-83B9A1538BF9}"/>
          </ac:spMkLst>
        </pc:spChg>
        <pc:spChg chg="add del mod">
          <ac:chgData name="Aya Tech" userId="d80f75a4cb676e89" providerId="LiveId" clId="{289D3392-91AB-47B8-A7A0-CC5222DE5206}" dt="2023-04-26T22:46:38.220" v="2996" actId="478"/>
          <ac:spMkLst>
            <pc:docMk/>
            <pc:sldMk cId="0" sldId="267"/>
            <ac:spMk id="16" creationId="{29AB7A71-6605-4466-340A-24450DCED5A8}"/>
          </ac:spMkLst>
        </pc:spChg>
        <pc:spChg chg="add mod">
          <ac:chgData name="Aya Tech" userId="d80f75a4cb676e89" providerId="LiveId" clId="{289D3392-91AB-47B8-A7A0-CC5222DE5206}" dt="2023-04-21T18:03:47.359" v="2719"/>
          <ac:spMkLst>
            <pc:docMk/>
            <pc:sldMk cId="0" sldId="267"/>
            <ac:spMk id="17" creationId="{0F13D52C-F2DB-92FD-D5BB-A67AE4F70C18}"/>
          </ac:spMkLst>
        </pc:spChg>
        <pc:spChg chg="add mod">
          <ac:chgData name="Aya Tech" userId="d80f75a4cb676e89" providerId="LiveId" clId="{289D3392-91AB-47B8-A7A0-CC5222DE5206}" dt="2023-04-21T18:03:47.359" v="2719"/>
          <ac:spMkLst>
            <pc:docMk/>
            <pc:sldMk cId="0" sldId="267"/>
            <ac:spMk id="18" creationId="{5B77CFBB-DA5E-C544-57BF-F8F1F41DE71A}"/>
          </ac:spMkLst>
        </pc:spChg>
        <pc:spChg chg="add mod">
          <ac:chgData name="Aya Tech" userId="d80f75a4cb676e89" providerId="LiveId" clId="{289D3392-91AB-47B8-A7A0-CC5222DE5206}" dt="2023-04-21T18:29:09.575" v="2978" actId="207"/>
          <ac:spMkLst>
            <pc:docMk/>
            <pc:sldMk cId="0" sldId="267"/>
            <ac:spMk id="19" creationId="{51387A0A-6B51-1E8E-8AE7-5C9FC0F45727}"/>
          </ac:spMkLst>
        </pc:spChg>
        <pc:spChg chg="add mod">
          <ac:chgData name="Aya Tech" userId="d80f75a4cb676e89" providerId="LiveId" clId="{289D3392-91AB-47B8-A7A0-CC5222DE5206}" dt="2023-04-21T18:03:47.359" v="2719"/>
          <ac:spMkLst>
            <pc:docMk/>
            <pc:sldMk cId="0" sldId="267"/>
            <ac:spMk id="20" creationId="{8C31B39A-3527-B0F1-C6F3-F56905629212}"/>
          </ac:spMkLst>
        </pc:spChg>
        <pc:spChg chg="add mod">
          <ac:chgData name="Aya Tech" userId="d80f75a4cb676e89" providerId="LiveId" clId="{289D3392-91AB-47B8-A7A0-CC5222DE5206}" dt="2023-04-21T18:03:47.359" v="2719"/>
          <ac:spMkLst>
            <pc:docMk/>
            <pc:sldMk cId="0" sldId="267"/>
            <ac:spMk id="21" creationId="{E1E9F263-CC8B-2AC0-B28D-E0A5537AEB25}"/>
          </ac:spMkLst>
        </pc:spChg>
        <pc:spChg chg="add mod">
          <ac:chgData name="Aya Tech" userId="d80f75a4cb676e89" providerId="LiveId" clId="{289D3392-91AB-47B8-A7A0-CC5222DE5206}" dt="2023-04-21T18:29:24.721" v="2981" actId="207"/>
          <ac:spMkLst>
            <pc:docMk/>
            <pc:sldMk cId="0" sldId="267"/>
            <ac:spMk id="22" creationId="{7F38E47E-71AB-08F6-8A8A-062B3E01F44A}"/>
          </ac:spMkLst>
        </pc:spChg>
        <pc:spChg chg="add mod">
          <ac:chgData name="Aya Tech" userId="d80f75a4cb676e89" providerId="LiveId" clId="{289D3392-91AB-47B8-A7A0-CC5222DE5206}" dt="2023-04-26T22:47:43.485" v="3044" actId="1076"/>
          <ac:spMkLst>
            <pc:docMk/>
            <pc:sldMk cId="0" sldId="267"/>
            <ac:spMk id="23" creationId="{D095C82A-9E9D-AE2B-4653-DE87D8B748A1}"/>
          </ac:spMkLst>
        </pc:spChg>
        <pc:spChg chg="mod">
          <ac:chgData name="Aya Tech" userId="d80f75a4cb676e89" providerId="LiveId" clId="{289D3392-91AB-47B8-A7A0-CC5222DE5206}" dt="2023-04-21T18:03:47.359" v="2719"/>
          <ac:spMkLst>
            <pc:docMk/>
            <pc:sldMk cId="0" sldId="267"/>
            <ac:spMk id="25" creationId="{D6015062-F7F1-88E1-9DBC-DD208F15EDBE}"/>
          </ac:spMkLst>
        </pc:spChg>
        <pc:spChg chg="mod">
          <ac:chgData name="Aya Tech" userId="d80f75a4cb676e89" providerId="LiveId" clId="{289D3392-91AB-47B8-A7A0-CC5222DE5206}" dt="2023-04-21T18:03:47.359" v="2719"/>
          <ac:spMkLst>
            <pc:docMk/>
            <pc:sldMk cId="0" sldId="267"/>
            <ac:spMk id="26" creationId="{8C6D38AA-D62F-A8FF-77CF-BAF7F0E4F845}"/>
          </ac:spMkLst>
        </pc:spChg>
        <pc:spChg chg="mod">
          <ac:chgData name="Aya Tech" userId="d80f75a4cb676e89" providerId="LiveId" clId="{289D3392-91AB-47B8-A7A0-CC5222DE5206}" dt="2023-04-21T18:03:47.359" v="2719"/>
          <ac:spMkLst>
            <pc:docMk/>
            <pc:sldMk cId="0" sldId="267"/>
            <ac:spMk id="27" creationId="{EAD00E90-3F08-C304-12A8-4A658D5AF5EF}"/>
          </ac:spMkLst>
        </pc:spChg>
        <pc:spChg chg="add del mod">
          <ac:chgData name="Aya Tech" userId="d80f75a4cb676e89" providerId="LiveId" clId="{289D3392-91AB-47B8-A7A0-CC5222DE5206}" dt="2023-04-26T22:50:52.869" v="3092"/>
          <ac:spMkLst>
            <pc:docMk/>
            <pc:sldMk cId="0" sldId="267"/>
            <ac:spMk id="29" creationId="{2D7ADCE4-DBCA-A446-B4AE-EA0CDAE4D8BF}"/>
          </ac:spMkLst>
        </pc:spChg>
        <pc:spChg chg="del">
          <ac:chgData name="Aya Tech" userId="d80f75a4cb676e89" providerId="LiveId" clId="{289D3392-91AB-47B8-A7A0-CC5222DE5206}" dt="2023-04-26T22:50:52.070" v="3091"/>
          <ac:spMkLst>
            <pc:docMk/>
            <pc:sldMk cId="0" sldId="267"/>
            <ac:spMk id="30" creationId="{67CD4C73-5E26-1FEB-9C42-B5D092A546E9}"/>
          </ac:spMkLst>
        </pc:spChg>
        <pc:spChg chg="del">
          <ac:chgData name="Aya Tech" userId="d80f75a4cb676e89" providerId="LiveId" clId="{289D3392-91AB-47B8-A7A0-CC5222DE5206}" dt="2023-04-21T18:03:45.924" v="2718" actId="478"/>
          <ac:spMkLst>
            <pc:docMk/>
            <pc:sldMk cId="0" sldId="267"/>
            <ac:spMk id="436" creationId="{00000000-0000-0000-0000-000000000000}"/>
          </ac:spMkLst>
        </pc:spChg>
        <pc:spChg chg="del">
          <ac:chgData name="Aya Tech" userId="d80f75a4cb676e89" providerId="LiveId" clId="{289D3392-91AB-47B8-A7A0-CC5222DE5206}" dt="2023-04-21T18:03:45.924" v="2718" actId="478"/>
          <ac:spMkLst>
            <pc:docMk/>
            <pc:sldMk cId="0" sldId="267"/>
            <ac:spMk id="437" creationId="{00000000-0000-0000-0000-000000000000}"/>
          </ac:spMkLst>
        </pc:spChg>
        <pc:spChg chg="del">
          <ac:chgData name="Aya Tech" userId="d80f75a4cb676e89" providerId="LiveId" clId="{289D3392-91AB-47B8-A7A0-CC5222DE5206}" dt="2023-04-21T18:03:45.924" v="2718" actId="478"/>
          <ac:spMkLst>
            <pc:docMk/>
            <pc:sldMk cId="0" sldId="267"/>
            <ac:spMk id="438" creationId="{00000000-0000-0000-0000-000000000000}"/>
          </ac:spMkLst>
        </pc:spChg>
        <pc:spChg chg="del">
          <ac:chgData name="Aya Tech" userId="d80f75a4cb676e89" providerId="LiveId" clId="{289D3392-91AB-47B8-A7A0-CC5222DE5206}" dt="2023-04-21T18:03:45.924" v="2718" actId="478"/>
          <ac:spMkLst>
            <pc:docMk/>
            <pc:sldMk cId="0" sldId="267"/>
            <ac:spMk id="439" creationId="{00000000-0000-0000-0000-000000000000}"/>
          </ac:spMkLst>
        </pc:spChg>
        <pc:spChg chg="del">
          <ac:chgData name="Aya Tech" userId="d80f75a4cb676e89" providerId="LiveId" clId="{289D3392-91AB-47B8-A7A0-CC5222DE5206}" dt="2023-04-21T18:03:45.924" v="2718" actId="478"/>
          <ac:spMkLst>
            <pc:docMk/>
            <pc:sldMk cId="0" sldId="267"/>
            <ac:spMk id="440" creationId="{00000000-0000-0000-0000-000000000000}"/>
          </ac:spMkLst>
        </pc:spChg>
        <pc:spChg chg="del">
          <ac:chgData name="Aya Tech" userId="d80f75a4cb676e89" providerId="LiveId" clId="{289D3392-91AB-47B8-A7A0-CC5222DE5206}" dt="2023-04-21T18:03:45.924" v="2718" actId="478"/>
          <ac:spMkLst>
            <pc:docMk/>
            <pc:sldMk cId="0" sldId="267"/>
            <ac:spMk id="441" creationId="{00000000-0000-0000-0000-000000000000}"/>
          </ac:spMkLst>
        </pc:spChg>
        <pc:spChg chg="del mod">
          <ac:chgData name="Aya Tech" userId="d80f75a4cb676e89" providerId="LiveId" clId="{289D3392-91AB-47B8-A7A0-CC5222DE5206}" dt="2023-04-21T18:03:45.924" v="2718" actId="478"/>
          <ac:spMkLst>
            <pc:docMk/>
            <pc:sldMk cId="0" sldId="267"/>
            <ac:spMk id="442" creationId="{00000000-0000-0000-0000-000000000000}"/>
          </ac:spMkLst>
        </pc:spChg>
        <pc:spChg chg="del">
          <ac:chgData name="Aya Tech" userId="d80f75a4cb676e89" providerId="LiveId" clId="{289D3392-91AB-47B8-A7A0-CC5222DE5206}" dt="2023-04-21T18:03:45.924" v="2718" actId="478"/>
          <ac:spMkLst>
            <pc:docMk/>
            <pc:sldMk cId="0" sldId="267"/>
            <ac:spMk id="443" creationId="{00000000-0000-0000-0000-000000000000}"/>
          </ac:spMkLst>
        </pc:spChg>
        <pc:spChg chg="mod">
          <ac:chgData name="Aya Tech" userId="d80f75a4cb676e89" providerId="LiveId" clId="{289D3392-91AB-47B8-A7A0-CC5222DE5206}" dt="2023-04-20T22:29:09.906" v="1705" actId="1036"/>
          <ac:spMkLst>
            <pc:docMk/>
            <pc:sldMk cId="0" sldId="267"/>
            <ac:spMk id="449" creationId="{00000000-0000-0000-0000-000000000000}"/>
          </ac:spMkLst>
        </pc:spChg>
        <pc:spChg chg="del mod">
          <ac:chgData name="Aya Tech" userId="d80f75a4cb676e89" providerId="LiveId" clId="{289D3392-91AB-47B8-A7A0-CC5222DE5206}" dt="2023-04-20T22:28:12.079" v="1677" actId="478"/>
          <ac:spMkLst>
            <pc:docMk/>
            <pc:sldMk cId="0" sldId="267"/>
            <ac:spMk id="450" creationId="{00000000-0000-0000-0000-000000000000}"/>
          </ac:spMkLst>
        </pc:spChg>
        <pc:spChg chg="mod">
          <ac:chgData name="Aya Tech" userId="d80f75a4cb676e89" providerId="LiveId" clId="{289D3392-91AB-47B8-A7A0-CC5222DE5206}" dt="2023-04-20T22:29:19.490" v="1706" actId="14100"/>
          <ac:spMkLst>
            <pc:docMk/>
            <pc:sldMk cId="0" sldId="267"/>
            <ac:spMk id="454" creationId="{00000000-0000-0000-0000-000000000000}"/>
          </ac:spMkLst>
        </pc:spChg>
        <pc:spChg chg="mod">
          <ac:chgData name="Aya Tech" userId="d80f75a4cb676e89" providerId="LiveId" clId="{289D3392-91AB-47B8-A7A0-CC5222DE5206}" dt="2023-04-20T22:28:04.198" v="1674" actId="1076"/>
          <ac:spMkLst>
            <pc:docMk/>
            <pc:sldMk cId="0" sldId="267"/>
            <ac:spMk id="455" creationId="{00000000-0000-0000-0000-000000000000}"/>
          </ac:spMkLst>
        </pc:spChg>
        <pc:grpChg chg="add mod">
          <ac:chgData name="Aya Tech" userId="d80f75a4cb676e89" providerId="LiveId" clId="{289D3392-91AB-47B8-A7A0-CC5222DE5206}" dt="2023-04-20T22:56:06.030" v="2003" actId="1037"/>
          <ac:grpSpMkLst>
            <pc:docMk/>
            <pc:sldMk cId="0" sldId="267"/>
            <ac:grpSpMk id="2" creationId="{B6F8EBE0-08EC-BB60-F30A-ACF97181F4F6}"/>
          </ac:grpSpMkLst>
        </pc:grpChg>
        <pc:grpChg chg="add mod">
          <ac:chgData name="Aya Tech" userId="d80f75a4cb676e89" providerId="LiveId" clId="{289D3392-91AB-47B8-A7A0-CC5222DE5206}" dt="2023-04-21T18:03:47.359" v="2719"/>
          <ac:grpSpMkLst>
            <pc:docMk/>
            <pc:sldMk cId="0" sldId="267"/>
            <ac:grpSpMk id="24" creationId="{1F990D21-6B1C-C58F-C614-C8AE748C6FC2}"/>
          </ac:grpSpMkLst>
        </pc:grpChg>
        <pc:grpChg chg="del">
          <ac:chgData name="Aya Tech" userId="d80f75a4cb676e89" providerId="LiveId" clId="{289D3392-91AB-47B8-A7A0-CC5222DE5206}" dt="2023-04-21T18:03:45.924" v="2718" actId="478"/>
          <ac:grpSpMkLst>
            <pc:docMk/>
            <pc:sldMk cId="0" sldId="267"/>
            <ac:grpSpMk id="444" creationId="{00000000-0000-0000-0000-000000000000}"/>
          </ac:grpSpMkLst>
        </pc:grpChg>
        <pc:grpChg chg="del mod">
          <ac:chgData name="Aya Tech" userId="d80f75a4cb676e89" providerId="LiveId" clId="{289D3392-91AB-47B8-A7A0-CC5222DE5206}" dt="2023-04-20T22:55:46.379" v="1986" actId="478"/>
          <ac:grpSpMkLst>
            <pc:docMk/>
            <pc:sldMk cId="0" sldId="267"/>
            <ac:grpSpMk id="451" creationId="{00000000-0000-0000-0000-000000000000}"/>
          </ac:grpSpMkLst>
        </pc:grpChg>
        <pc:cxnChg chg="add mod">
          <ac:chgData name="Aya Tech" userId="d80f75a4cb676e89" providerId="LiveId" clId="{289D3392-91AB-47B8-A7A0-CC5222DE5206}" dt="2023-04-26T22:46:41.607" v="2998" actId="1076"/>
          <ac:cxnSpMkLst>
            <pc:docMk/>
            <pc:sldMk cId="0" sldId="267"/>
            <ac:cxnSpMk id="28" creationId="{39840CB7-B71D-52E2-6215-B751D1875A78}"/>
          </ac:cxnSpMkLst>
        </pc:cxnChg>
        <pc:cxnChg chg="del">
          <ac:chgData name="Aya Tech" userId="d80f75a4cb676e89" providerId="LiveId" clId="{289D3392-91AB-47B8-A7A0-CC5222DE5206}" dt="2023-04-21T18:03:45.924" v="2718" actId="478"/>
          <ac:cxnSpMkLst>
            <pc:docMk/>
            <pc:sldMk cId="0" sldId="267"/>
            <ac:cxnSpMk id="448" creationId="{00000000-0000-0000-0000-000000000000}"/>
          </ac:cxnSpMkLst>
        </pc:cxnChg>
      </pc:sldChg>
      <pc:sldChg chg="del">
        <pc:chgData name="Aya Tech" userId="d80f75a4cb676e89" providerId="LiveId" clId="{289D3392-91AB-47B8-A7A0-CC5222DE5206}" dt="2023-04-20T22:45:03.869" v="1779" actId="47"/>
        <pc:sldMkLst>
          <pc:docMk/>
          <pc:sldMk cId="0" sldId="268"/>
        </pc:sldMkLst>
      </pc:sldChg>
      <pc:sldChg chg="del">
        <pc:chgData name="Aya Tech" userId="d80f75a4cb676e89" providerId="LiveId" clId="{289D3392-91AB-47B8-A7A0-CC5222DE5206}" dt="2023-04-20T22:45:05.824" v="1780" actId="47"/>
        <pc:sldMkLst>
          <pc:docMk/>
          <pc:sldMk cId="0" sldId="269"/>
        </pc:sldMkLst>
      </pc:sldChg>
      <pc:sldChg chg="addSp delSp modSp mod">
        <pc:chgData name="Aya Tech" userId="d80f75a4cb676e89" providerId="LiveId" clId="{289D3392-91AB-47B8-A7A0-CC5222DE5206}" dt="2023-04-27T01:30:28.296" v="4143" actId="1076"/>
        <pc:sldMkLst>
          <pc:docMk/>
          <pc:sldMk cId="0" sldId="270"/>
        </pc:sldMkLst>
        <pc:spChg chg="add mod">
          <ac:chgData name="Aya Tech" userId="d80f75a4cb676e89" providerId="LiveId" clId="{289D3392-91AB-47B8-A7A0-CC5222DE5206}" dt="2023-04-20T22:46:41.082" v="1800" actId="1076"/>
          <ac:spMkLst>
            <pc:docMk/>
            <pc:sldMk cId="0" sldId="270"/>
            <ac:spMk id="2" creationId="{C91C6328-18DE-00CD-70D3-ECDFC1D32F1B}"/>
          </ac:spMkLst>
        </pc:spChg>
        <pc:spChg chg="mod">
          <ac:chgData name="Aya Tech" userId="d80f75a4cb676e89" providerId="LiveId" clId="{289D3392-91AB-47B8-A7A0-CC5222DE5206}" dt="2023-04-21T18:07:50.030" v="2794"/>
          <ac:spMkLst>
            <pc:docMk/>
            <pc:sldMk cId="0" sldId="270"/>
            <ac:spMk id="4" creationId="{B3F8D373-5FC9-B84B-253E-9F0D11C5AEEC}"/>
          </ac:spMkLst>
        </pc:spChg>
        <pc:spChg chg="mod">
          <ac:chgData name="Aya Tech" userId="d80f75a4cb676e89" providerId="LiveId" clId="{289D3392-91AB-47B8-A7A0-CC5222DE5206}" dt="2023-04-21T18:07:50.030" v="2794"/>
          <ac:spMkLst>
            <pc:docMk/>
            <pc:sldMk cId="0" sldId="270"/>
            <ac:spMk id="5" creationId="{BF972BF6-DD10-5D9D-6D4F-879F99C36DF4}"/>
          </ac:spMkLst>
        </pc:spChg>
        <pc:spChg chg="mod">
          <ac:chgData name="Aya Tech" userId="d80f75a4cb676e89" providerId="LiveId" clId="{289D3392-91AB-47B8-A7A0-CC5222DE5206}" dt="2023-04-21T18:07:50.030" v="2794"/>
          <ac:spMkLst>
            <pc:docMk/>
            <pc:sldMk cId="0" sldId="270"/>
            <ac:spMk id="6" creationId="{D4234441-3A1E-A85B-8573-A4D1B55C2E9A}"/>
          </ac:spMkLst>
        </pc:spChg>
        <pc:spChg chg="mod">
          <ac:chgData name="Aya Tech" userId="d80f75a4cb676e89" providerId="LiveId" clId="{289D3392-91AB-47B8-A7A0-CC5222DE5206}" dt="2023-04-21T18:07:50.030" v="2794"/>
          <ac:spMkLst>
            <pc:docMk/>
            <pc:sldMk cId="0" sldId="270"/>
            <ac:spMk id="7" creationId="{3C2707B7-1C01-DAE2-893C-525635F2B446}"/>
          </ac:spMkLst>
        </pc:spChg>
        <pc:spChg chg="mod">
          <ac:chgData name="Aya Tech" userId="d80f75a4cb676e89" providerId="LiveId" clId="{289D3392-91AB-47B8-A7A0-CC5222DE5206}" dt="2023-04-27T01:30:25.593" v="4142"/>
          <ac:spMkLst>
            <pc:docMk/>
            <pc:sldMk cId="0" sldId="270"/>
            <ac:spMk id="9" creationId="{76D7C4DB-7308-1398-5A99-AAE48DD274F5}"/>
          </ac:spMkLst>
        </pc:spChg>
        <pc:spChg chg="mod">
          <ac:chgData name="Aya Tech" userId="d80f75a4cb676e89" providerId="LiveId" clId="{289D3392-91AB-47B8-A7A0-CC5222DE5206}" dt="2023-04-27T01:30:25.593" v="4142"/>
          <ac:spMkLst>
            <pc:docMk/>
            <pc:sldMk cId="0" sldId="270"/>
            <ac:spMk id="10" creationId="{01CF5FD5-8C65-E8E6-82AE-BDD199CF9767}"/>
          </ac:spMkLst>
        </pc:spChg>
        <pc:spChg chg="mod">
          <ac:chgData name="Aya Tech" userId="d80f75a4cb676e89" providerId="LiveId" clId="{289D3392-91AB-47B8-A7A0-CC5222DE5206}" dt="2023-04-27T01:30:25.593" v="4142"/>
          <ac:spMkLst>
            <pc:docMk/>
            <pc:sldMk cId="0" sldId="270"/>
            <ac:spMk id="11" creationId="{18E99258-AAA5-EA35-9475-F6904029CF6D}"/>
          </ac:spMkLst>
        </pc:spChg>
        <pc:spChg chg="mod">
          <ac:chgData name="Aya Tech" userId="d80f75a4cb676e89" providerId="LiveId" clId="{289D3392-91AB-47B8-A7A0-CC5222DE5206}" dt="2023-04-27T01:30:25.593" v="4142"/>
          <ac:spMkLst>
            <pc:docMk/>
            <pc:sldMk cId="0" sldId="270"/>
            <ac:spMk id="12" creationId="{633C356C-6142-8137-48B7-C23F2199F2FE}"/>
          </ac:spMkLst>
        </pc:spChg>
        <pc:spChg chg="mod">
          <ac:chgData name="Aya Tech" userId="d80f75a4cb676e89" providerId="LiveId" clId="{289D3392-91AB-47B8-A7A0-CC5222DE5206}" dt="2023-04-20T22:45:21.289" v="1784" actId="20577"/>
          <ac:spMkLst>
            <pc:docMk/>
            <pc:sldMk cId="0" sldId="270"/>
            <ac:spMk id="524" creationId="{00000000-0000-0000-0000-000000000000}"/>
          </ac:spMkLst>
        </pc:spChg>
        <pc:spChg chg="mod">
          <ac:chgData name="Aya Tech" userId="d80f75a4cb676e89" providerId="LiveId" clId="{289D3392-91AB-47B8-A7A0-CC5222DE5206}" dt="2023-04-20T22:46:52.174" v="1805" actId="1036"/>
          <ac:spMkLst>
            <pc:docMk/>
            <pc:sldMk cId="0" sldId="270"/>
            <ac:spMk id="525" creationId="{00000000-0000-0000-0000-000000000000}"/>
          </ac:spMkLst>
        </pc:spChg>
        <pc:spChg chg="mod">
          <ac:chgData name="Aya Tech" userId="d80f75a4cb676e89" providerId="LiveId" clId="{289D3392-91AB-47B8-A7A0-CC5222DE5206}" dt="2023-04-20T22:47:04.091" v="1807" actId="1076"/>
          <ac:spMkLst>
            <pc:docMk/>
            <pc:sldMk cId="0" sldId="270"/>
            <ac:spMk id="526" creationId="{00000000-0000-0000-0000-000000000000}"/>
          </ac:spMkLst>
        </pc:spChg>
        <pc:spChg chg="del mod">
          <ac:chgData name="Aya Tech" userId="d80f75a4cb676e89" providerId="LiveId" clId="{289D3392-91AB-47B8-A7A0-CC5222DE5206}" dt="2023-04-20T22:45:26.520" v="1790" actId="478"/>
          <ac:spMkLst>
            <pc:docMk/>
            <pc:sldMk cId="0" sldId="270"/>
            <ac:spMk id="527" creationId="{00000000-0000-0000-0000-000000000000}"/>
          </ac:spMkLst>
        </pc:spChg>
        <pc:spChg chg="del">
          <ac:chgData name="Aya Tech" userId="d80f75a4cb676e89" providerId="LiveId" clId="{289D3392-91AB-47B8-A7A0-CC5222DE5206}" dt="2023-04-20T22:45:24.795" v="1788" actId="478"/>
          <ac:spMkLst>
            <pc:docMk/>
            <pc:sldMk cId="0" sldId="270"/>
            <ac:spMk id="528" creationId="{00000000-0000-0000-0000-000000000000}"/>
          </ac:spMkLst>
        </pc:spChg>
        <pc:grpChg chg="add del mod">
          <ac:chgData name="Aya Tech" userId="d80f75a4cb676e89" providerId="LiveId" clId="{289D3392-91AB-47B8-A7A0-CC5222DE5206}" dt="2023-04-26T22:57:01.304" v="3508" actId="21"/>
          <ac:grpSpMkLst>
            <pc:docMk/>
            <pc:sldMk cId="0" sldId="270"/>
            <ac:grpSpMk id="3" creationId="{1EF2F1D7-243F-A1D6-33EB-1F3EDB5257D4}"/>
          </ac:grpSpMkLst>
        </pc:grpChg>
        <pc:grpChg chg="add mod">
          <ac:chgData name="Aya Tech" userId="d80f75a4cb676e89" providerId="LiveId" clId="{289D3392-91AB-47B8-A7A0-CC5222DE5206}" dt="2023-04-27T01:30:28.296" v="4143" actId="1076"/>
          <ac:grpSpMkLst>
            <pc:docMk/>
            <pc:sldMk cId="0" sldId="270"/>
            <ac:grpSpMk id="8" creationId="{584C8674-595B-AA55-3253-ADBCDF96994F}"/>
          </ac:grpSpMkLst>
        </pc:grpChg>
        <pc:grpChg chg="del">
          <ac:chgData name="Aya Tech" userId="d80f75a4cb676e89" providerId="LiveId" clId="{289D3392-91AB-47B8-A7A0-CC5222DE5206}" dt="2023-04-20T22:45:24.359" v="1787" actId="478"/>
          <ac:grpSpMkLst>
            <pc:docMk/>
            <pc:sldMk cId="0" sldId="270"/>
            <ac:grpSpMk id="529" creationId="{00000000-0000-0000-0000-000000000000}"/>
          </ac:grpSpMkLst>
        </pc:grpChg>
        <pc:grpChg chg="del">
          <ac:chgData name="Aya Tech" userId="d80f75a4cb676e89" providerId="LiveId" clId="{289D3392-91AB-47B8-A7A0-CC5222DE5206}" dt="2023-04-20T22:45:23.263" v="1785" actId="478"/>
          <ac:grpSpMkLst>
            <pc:docMk/>
            <pc:sldMk cId="0" sldId="270"/>
            <ac:grpSpMk id="534" creationId="{00000000-0000-0000-0000-000000000000}"/>
          </ac:grpSpMkLst>
        </pc:grpChg>
        <pc:grpChg chg="del">
          <ac:chgData name="Aya Tech" userId="d80f75a4cb676e89" providerId="LiveId" clId="{289D3392-91AB-47B8-A7A0-CC5222DE5206}" dt="2023-04-20T22:45:23.783" v="1786" actId="478"/>
          <ac:grpSpMkLst>
            <pc:docMk/>
            <pc:sldMk cId="0" sldId="270"/>
            <ac:grpSpMk id="539" creationId="{00000000-0000-0000-0000-000000000000}"/>
          </ac:grpSpMkLst>
        </pc:grpChg>
        <pc:picChg chg="del">
          <ac:chgData name="Aya Tech" userId="d80f75a4cb676e89" providerId="LiveId" clId="{289D3392-91AB-47B8-A7A0-CC5222DE5206}" dt="2023-04-20T22:45:15.801" v="1783" actId="478"/>
          <ac:picMkLst>
            <pc:docMk/>
            <pc:sldMk cId="0" sldId="270"/>
            <ac:picMk id="542" creationId="{00000000-0000-0000-0000-000000000000}"/>
          </ac:picMkLst>
        </pc:picChg>
      </pc:sldChg>
      <pc:sldChg chg="del">
        <pc:chgData name="Aya Tech" userId="d80f75a4cb676e89" providerId="LiveId" clId="{289D3392-91AB-47B8-A7A0-CC5222DE5206}" dt="2023-04-20T22:47:25.940" v="1809" actId="47"/>
        <pc:sldMkLst>
          <pc:docMk/>
          <pc:sldMk cId="0" sldId="271"/>
        </pc:sldMkLst>
      </pc:sldChg>
      <pc:sldChg chg="del">
        <pc:chgData name="Aya Tech" userId="d80f75a4cb676e89" providerId="LiveId" clId="{289D3392-91AB-47B8-A7A0-CC5222DE5206}" dt="2023-04-20T22:47:21.353" v="1808" actId="47"/>
        <pc:sldMkLst>
          <pc:docMk/>
          <pc:sldMk cId="0" sldId="272"/>
        </pc:sldMkLst>
      </pc:sldChg>
      <pc:sldChg chg="del">
        <pc:chgData name="Aya Tech" userId="d80f75a4cb676e89" providerId="LiveId" clId="{289D3392-91AB-47B8-A7A0-CC5222DE5206}" dt="2023-04-20T22:47:28.018" v="1810" actId="47"/>
        <pc:sldMkLst>
          <pc:docMk/>
          <pc:sldMk cId="0" sldId="273"/>
        </pc:sldMkLst>
      </pc:sldChg>
      <pc:sldChg chg="del">
        <pc:chgData name="Aya Tech" userId="d80f75a4cb676e89" providerId="LiveId" clId="{289D3392-91AB-47B8-A7A0-CC5222DE5206}" dt="2023-04-20T22:47:28.911" v="1811" actId="47"/>
        <pc:sldMkLst>
          <pc:docMk/>
          <pc:sldMk cId="0" sldId="274"/>
        </pc:sldMkLst>
      </pc:sldChg>
      <pc:sldChg chg="del">
        <pc:chgData name="Aya Tech" userId="d80f75a4cb676e89" providerId="LiveId" clId="{289D3392-91AB-47B8-A7A0-CC5222DE5206}" dt="2023-04-20T22:47:29.785" v="1812" actId="47"/>
        <pc:sldMkLst>
          <pc:docMk/>
          <pc:sldMk cId="0" sldId="275"/>
        </pc:sldMkLst>
      </pc:sldChg>
      <pc:sldChg chg="delSp add del mod">
        <pc:chgData name="Aya Tech" userId="d80f75a4cb676e89" providerId="LiveId" clId="{289D3392-91AB-47B8-A7A0-CC5222DE5206}" dt="2023-04-20T22:53:00.109" v="1924" actId="47"/>
        <pc:sldMkLst>
          <pc:docMk/>
          <pc:sldMk cId="0" sldId="276"/>
        </pc:sldMkLst>
        <pc:picChg chg="del">
          <ac:chgData name="Aya Tech" userId="d80f75a4cb676e89" providerId="LiveId" clId="{289D3392-91AB-47B8-A7A0-CC5222DE5206}" dt="2023-04-20T22:47:39.693" v="1815" actId="21"/>
          <ac:picMkLst>
            <pc:docMk/>
            <pc:sldMk cId="0" sldId="276"/>
            <ac:picMk id="667" creationId="{00000000-0000-0000-0000-000000000000}"/>
          </ac:picMkLst>
        </pc:picChg>
        <pc:picChg chg="del">
          <ac:chgData name="Aya Tech" userId="d80f75a4cb676e89" providerId="LiveId" clId="{289D3392-91AB-47B8-A7A0-CC5222DE5206}" dt="2023-04-20T22:48:15.576" v="1823" actId="21"/>
          <ac:picMkLst>
            <pc:docMk/>
            <pc:sldMk cId="0" sldId="276"/>
            <ac:picMk id="675" creationId="{00000000-0000-0000-0000-000000000000}"/>
          </ac:picMkLst>
        </pc:picChg>
      </pc:sldChg>
      <pc:sldChg chg="del">
        <pc:chgData name="Aya Tech" userId="d80f75a4cb676e89" providerId="LiveId" clId="{289D3392-91AB-47B8-A7A0-CC5222DE5206}" dt="2023-04-20T22:53:07.209" v="1925" actId="47"/>
        <pc:sldMkLst>
          <pc:docMk/>
          <pc:sldMk cId="0" sldId="277"/>
        </pc:sldMkLst>
      </pc:sldChg>
      <pc:sldChg chg="del">
        <pc:chgData name="Aya Tech" userId="d80f75a4cb676e89" providerId="LiveId" clId="{289D3392-91AB-47B8-A7A0-CC5222DE5206}" dt="2023-04-20T22:53:09.729" v="1926" actId="47"/>
        <pc:sldMkLst>
          <pc:docMk/>
          <pc:sldMk cId="0" sldId="278"/>
        </pc:sldMkLst>
      </pc:sldChg>
      <pc:sldChg chg="del">
        <pc:chgData name="Aya Tech" userId="d80f75a4cb676e89" providerId="LiveId" clId="{289D3392-91AB-47B8-A7A0-CC5222DE5206}" dt="2023-04-20T22:53:11.216" v="1927" actId="47"/>
        <pc:sldMkLst>
          <pc:docMk/>
          <pc:sldMk cId="0" sldId="279"/>
        </pc:sldMkLst>
      </pc:sldChg>
      <pc:sldChg chg="del">
        <pc:chgData name="Aya Tech" userId="d80f75a4cb676e89" providerId="LiveId" clId="{289D3392-91AB-47B8-A7A0-CC5222DE5206}" dt="2023-04-20T22:53:12.410" v="1928" actId="47"/>
        <pc:sldMkLst>
          <pc:docMk/>
          <pc:sldMk cId="0" sldId="280"/>
        </pc:sldMkLst>
      </pc:sldChg>
      <pc:sldChg chg="del">
        <pc:chgData name="Aya Tech" userId="d80f75a4cb676e89" providerId="LiveId" clId="{289D3392-91AB-47B8-A7A0-CC5222DE5206}" dt="2023-04-20T22:53:13.377" v="1929" actId="47"/>
        <pc:sldMkLst>
          <pc:docMk/>
          <pc:sldMk cId="0" sldId="281"/>
        </pc:sldMkLst>
      </pc:sldChg>
      <pc:sldChg chg="del">
        <pc:chgData name="Aya Tech" userId="d80f75a4cb676e89" providerId="LiveId" clId="{289D3392-91AB-47B8-A7A0-CC5222DE5206}" dt="2023-04-20T22:53:14.250" v="1930" actId="47"/>
        <pc:sldMkLst>
          <pc:docMk/>
          <pc:sldMk cId="0" sldId="282"/>
        </pc:sldMkLst>
      </pc:sldChg>
      <pc:sldChg chg="delSp add del mod">
        <pc:chgData name="Aya Tech" userId="d80f75a4cb676e89" providerId="LiveId" clId="{289D3392-91AB-47B8-A7A0-CC5222DE5206}" dt="2023-04-21T18:15:01.724" v="2866" actId="47"/>
        <pc:sldMkLst>
          <pc:docMk/>
          <pc:sldMk cId="0" sldId="283"/>
        </pc:sldMkLst>
        <pc:spChg chg="del">
          <ac:chgData name="Aya Tech" userId="d80f75a4cb676e89" providerId="LiveId" clId="{289D3392-91AB-47B8-A7A0-CC5222DE5206}" dt="2023-04-20T22:54:18.384" v="1943" actId="21"/>
          <ac:spMkLst>
            <pc:docMk/>
            <pc:sldMk cId="0" sldId="283"/>
            <ac:spMk id="8322" creationId="{00000000-0000-0000-0000-000000000000}"/>
          </ac:spMkLst>
        </pc:spChg>
        <pc:grpChg chg="del">
          <ac:chgData name="Aya Tech" userId="d80f75a4cb676e89" providerId="LiveId" clId="{289D3392-91AB-47B8-A7A0-CC5222DE5206}" dt="2023-04-20T22:53:31.283" v="1937" actId="21"/>
          <ac:grpSpMkLst>
            <pc:docMk/>
            <pc:sldMk cId="0" sldId="283"/>
            <ac:grpSpMk id="8311" creationId="{00000000-0000-0000-0000-000000000000}"/>
          </ac:grpSpMkLst>
        </pc:grpChg>
      </pc:sldChg>
      <pc:sldChg chg="addSp delSp add del mod">
        <pc:chgData name="Aya Tech" userId="d80f75a4cb676e89" providerId="LiveId" clId="{289D3392-91AB-47B8-A7A0-CC5222DE5206}" dt="2023-04-21T18:15:05.388" v="2867" actId="47"/>
        <pc:sldMkLst>
          <pc:docMk/>
          <pc:sldMk cId="0" sldId="284"/>
        </pc:sldMkLst>
        <pc:grpChg chg="add del">
          <ac:chgData name="Aya Tech" userId="d80f75a4cb676e89" providerId="LiveId" clId="{289D3392-91AB-47B8-A7A0-CC5222DE5206}" dt="2023-04-21T18:06:47.338" v="2783" actId="21"/>
          <ac:grpSpMkLst>
            <pc:docMk/>
            <pc:sldMk cId="0" sldId="284"/>
            <ac:grpSpMk id="8916" creationId="{00000000-0000-0000-0000-000000000000}"/>
          </ac:grpSpMkLst>
        </pc:grpChg>
      </pc:sldChg>
      <pc:sldChg chg="delSp add del mod">
        <pc:chgData name="Aya Tech" userId="d80f75a4cb676e89" providerId="LiveId" clId="{289D3392-91AB-47B8-A7A0-CC5222DE5206}" dt="2023-04-21T18:15:06.695" v="2868" actId="47"/>
        <pc:sldMkLst>
          <pc:docMk/>
          <pc:sldMk cId="0" sldId="285"/>
        </pc:sldMkLst>
        <pc:grpChg chg="del">
          <ac:chgData name="Aya Tech" userId="d80f75a4cb676e89" providerId="LiveId" clId="{289D3392-91AB-47B8-A7A0-CC5222DE5206}" dt="2023-04-20T22:55:42.745" v="1985" actId="21"/>
          <ac:grpSpMkLst>
            <pc:docMk/>
            <pc:sldMk cId="0" sldId="285"/>
            <ac:grpSpMk id="9298" creationId="{00000000-0000-0000-0000-000000000000}"/>
          </ac:grpSpMkLst>
        </pc:grpChg>
      </pc:sldChg>
      <pc:sldChg chg="del">
        <pc:chgData name="Aya Tech" userId="d80f75a4cb676e89" providerId="LiveId" clId="{289D3392-91AB-47B8-A7A0-CC5222DE5206}" dt="2023-04-21T18:15:08.074" v="2869" actId="47"/>
        <pc:sldMkLst>
          <pc:docMk/>
          <pc:sldMk cId="0" sldId="286"/>
        </pc:sldMkLst>
      </pc:sldChg>
      <pc:sldChg chg="del">
        <pc:chgData name="Aya Tech" userId="d80f75a4cb676e89" providerId="LiveId" clId="{289D3392-91AB-47B8-A7A0-CC5222DE5206}" dt="2023-04-21T18:15:08.851" v="2870" actId="47"/>
        <pc:sldMkLst>
          <pc:docMk/>
          <pc:sldMk cId="0" sldId="287"/>
        </pc:sldMkLst>
      </pc:sldChg>
      <pc:sldChg chg="del">
        <pc:chgData name="Aya Tech" userId="d80f75a4cb676e89" providerId="LiveId" clId="{289D3392-91AB-47B8-A7A0-CC5222DE5206}" dt="2023-04-21T18:15:10.433" v="2872" actId="47"/>
        <pc:sldMkLst>
          <pc:docMk/>
          <pc:sldMk cId="0" sldId="288"/>
        </pc:sldMkLst>
      </pc:sldChg>
      <pc:sldChg chg="addSp delSp del mod">
        <pc:chgData name="Aya Tech" userId="d80f75a4cb676e89" providerId="LiveId" clId="{289D3392-91AB-47B8-A7A0-CC5222DE5206}" dt="2023-04-21T18:15:09.679" v="2871" actId="47"/>
        <pc:sldMkLst>
          <pc:docMk/>
          <pc:sldMk cId="0" sldId="289"/>
        </pc:sldMkLst>
        <pc:grpChg chg="del">
          <ac:chgData name="Aya Tech" userId="d80f75a4cb676e89" providerId="LiveId" clId="{289D3392-91AB-47B8-A7A0-CC5222DE5206}" dt="2023-04-20T22:56:33.988" v="2004" actId="21"/>
          <ac:grpSpMkLst>
            <pc:docMk/>
            <pc:sldMk cId="0" sldId="289"/>
            <ac:grpSpMk id="11835" creationId="{00000000-0000-0000-0000-000000000000}"/>
          </ac:grpSpMkLst>
        </pc:grpChg>
        <pc:grpChg chg="del">
          <ac:chgData name="Aya Tech" userId="d80f75a4cb676e89" providerId="LiveId" clId="{289D3392-91AB-47B8-A7A0-CC5222DE5206}" dt="2023-04-21T18:07:45.619" v="2793" actId="21"/>
          <ac:grpSpMkLst>
            <pc:docMk/>
            <pc:sldMk cId="0" sldId="289"/>
            <ac:grpSpMk id="12081" creationId="{00000000-0000-0000-0000-000000000000}"/>
          </ac:grpSpMkLst>
        </pc:grpChg>
        <pc:grpChg chg="add del">
          <ac:chgData name="Aya Tech" userId="d80f75a4cb676e89" providerId="LiveId" clId="{289D3392-91AB-47B8-A7A0-CC5222DE5206}" dt="2023-04-20T22:57:47.577" v="2020" actId="21"/>
          <ac:grpSpMkLst>
            <pc:docMk/>
            <pc:sldMk cId="0" sldId="289"/>
            <ac:grpSpMk id="12254" creationId="{00000000-0000-0000-0000-000000000000}"/>
          </ac:grpSpMkLst>
        </pc:grpChg>
      </pc:sldChg>
      <pc:sldChg chg="addSp delSp modSp mod">
        <pc:chgData name="Aya Tech" userId="d80f75a4cb676e89" providerId="LiveId" clId="{289D3392-91AB-47B8-A7A0-CC5222DE5206}" dt="2023-04-26T22:48:25.764" v="3060"/>
        <pc:sldMkLst>
          <pc:docMk/>
          <pc:sldMk cId="2355826944" sldId="290"/>
        </pc:sldMkLst>
        <pc:spChg chg="add del mod">
          <ac:chgData name="Aya Tech" userId="d80f75a4cb676e89" providerId="LiveId" clId="{289D3392-91AB-47B8-A7A0-CC5222DE5206}" dt="2023-04-26T22:48:23.345" v="3058" actId="478"/>
          <ac:spMkLst>
            <pc:docMk/>
            <pc:sldMk cId="2355826944" sldId="290"/>
            <ac:spMk id="2" creationId="{C6041DBA-67D1-9E37-CB35-F6BD8EB61773}"/>
          </ac:spMkLst>
        </pc:spChg>
        <pc:spChg chg="add del mod">
          <ac:chgData name="Aya Tech" userId="d80f75a4cb676e89" providerId="LiveId" clId="{289D3392-91AB-47B8-A7A0-CC5222DE5206}" dt="2023-04-20T21:30:13.461" v="790" actId="22"/>
          <ac:spMkLst>
            <pc:docMk/>
            <pc:sldMk cId="2355826944" sldId="290"/>
            <ac:spMk id="3" creationId="{0C7082DC-F4E7-E406-7C9E-FA62C1DAB2B5}"/>
          </ac:spMkLst>
        </pc:spChg>
        <pc:spChg chg="add mod">
          <ac:chgData name="Aya Tech" userId="d80f75a4cb676e89" providerId="LiveId" clId="{289D3392-91AB-47B8-A7A0-CC5222DE5206}" dt="2023-04-21T18:03:20.436" v="2709"/>
          <ac:spMkLst>
            <pc:docMk/>
            <pc:sldMk cId="2355826944" sldId="290"/>
            <ac:spMk id="3" creationId="{4C24327F-4323-3D43-0F05-12C5ABB7C552}"/>
          </ac:spMkLst>
        </pc:spChg>
        <pc:spChg chg="add mod">
          <ac:chgData name="Aya Tech" userId="d80f75a4cb676e89" providerId="LiveId" clId="{289D3392-91AB-47B8-A7A0-CC5222DE5206}" dt="2023-04-21T18:03:20.436" v="2709"/>
          <ac:spMkLst>
            <pc:docMk/>
            <pc:sldMk cId="2355826944" sldId="290"/>
            <ac:spMk id="4" creationId="{8D5ED7F8-2D32-DB20-6E9B-946361444FF6}"/>
          </ac:spMkLst>
        </pc:spChg>
        <pc:spChg chg="add mod">
          <ac:chgData name="Aya Tech" userId="d80f75a4cb676e89" providerId="LiveId" clId="{289D3392-91AB-47B8-A7A0-CC5222DE5206}" dt="2023-04-21T18:26:06.303" v="2944" actId="207"/>
          <ac:spMkLst>
            <pc:docMk/>
            <pc:sldMk cId="2355826944" sldId="290"/>
            <ac:spMk id="5" creationId="{9B372044-E206-5F12-8EB9-0A21E6630FA1}"/>
          </ac:spMkLst>
        </pc:spChg>
        <pc:spChg chg="add mod">
          <ac:chgData name="Aya Tech" userId="d80f75a4cb676e89" providerId="LiveId" clId="{289D3392-91AB-47B8-A7A0-CC5222DE5206}" dt="2023-04-21T18:26:21.891" v="2947" actId="113"/>
          <ac:spMkLst>
            <pc:docMk/>
            <pc:sldMk cId="2355826944" sldId="290"/>
            <ac:spMk id="6" creationId="{045D4780-A232-ADF3-9AA9-C6189A1F07AD}"/>
          </ac:spMkLst>
        </pc:spChg>
        <pc:spChg chg="add mod">
          <ac:chgData name="Aya Tech" userId="d80f75a4cb676e89" providerId="LiveId" clId="{289D3392-91AB-47B8-A7A0-CC5222DE5206}" dt="2023-04-21T18:03:20.436" v="2709"/>
          <ac:spMkLst>
            <pc:docMk/>
            <pc:sldMk cId="2355826944" sldId="290"/>
            <ac:spMk id="7" creationId="{B09F226C-CC8A-3698-382E-78CE7FED194E}"/>
          </ac:spMkLst>
        </pc:spChg>
        <pc:spChg chg="add mod">
          <ac:chgData name="Aya Tech" userId="d80f75a4cb676e89" providerId="LiveId" clId="{289D3392-91AB-47B8-A7A0-CC5222DE5206}" dt="2023-04-21T18:03:20.436" v="2709"/>
          <ac:spMkLst>
            <pc:docMk/>
            <pc:sldMk cId="2355826944" sldId="290"/>
            <ac:spMk id="8" creationId="{BBACDB2C-0AC9-D51C-2C7C-6747D81B14D9}"/>
          </ac:spMkLst>
        </pc:spChg>
        <pc:spChg chg="add del mod">
          <ac:chgData name="Aya Tech" userId="d80f75a4cb676e89" providerId="LiveId" clId="{289D3392-91AB-47B8-A7A0-CC5222DE5206}" dt="2023-04-26T22:48:24.341" v="3059" actId="478"/>
          <ac:spMkLst>
            <pc:docMk/>
            <pc:sldMk cId="2355826944" sldId="290"/>
            <ac:spMk id="9" creationId="{69A96F35-C764-49A5-B1CE-48E8E37DC1EE}"/>
          </ac:spMkLst>
        </pc:spChg>
        <pc:spChg chg="mod">
          <ac:chgData name="Aya Tech" userId="d80f75a4cb676e89" providerId="LiveId" clId="{289D3392-91AB-47B8-A7A0-CC5222DE5206}" dt="2023-04-21T18:03:20.436" v="2709"/>
          <ac:spMkLst>
            <pc:docMk/>
            <pc:sldMk cId="2355826944" sldId="290"/>
            <ac:spMk id="11" creationId="{BF477FEB-2109-0EA3-C471-AAB2AB8091D4}"/>
          </ac:spMkLst>
        </pc:spChg>
        <pc:spChg chg="mod">
          <ac:chgData name="Aya Tech" userId="d80f75a4cb676e89" providerId="LiveId" clId="{289D3392-91AB-47B8-A7A0-CC5222DE5206}" dt="2023-04-21T18:03:20.436" v="2709"/>
          <ac:spMkLst>
            <pc:docMk/>
            <pc:sldMk cId="2355826944" sldId="290"/>
            <ac:spMk id="12" creationId="{64979496-4F1C-0BB1-0EC8-91140CC60649}"/>
          </ac:spMkLst>
        </pc:spChg>
        <pc:spChg chg="mod">
          <ac:chgData name="Aya Tech" userId="d80f75a4cb676e89" providerId="LiveId" clId="{289D3392-91AB-47B8-A7A0-CC5222DE5206}" dt="2023-04-21T18:03:20.436" v="2709"/>
          <ac:spMkLst>
            <pc:docMk/>
            <pc:sldMk cId="2355826944" sldId="290"/>
            <ac:spMk id="13" creationId="{E4A1E3D1-74BC-FA09-86BB-C8C9F6D78C0C}"/>
          </ac:spMkLst>
        </pc:spChg>
        <pc:spChg chg="add mod">
          <ac:chgData name="Aya Tech" userId="d80f75a4cb676e89" providerId="LiveId" clId="{289D3392-91AB-47B8-A7A0-CC5222DE5206}" dt="2023-04-26T22:48:25.764" v="3060"/>
          <ac:spMkLst>
            <pc:docMk/>
            <pc:sldMk cId="2355826944" sldId="290"/>
            <ac:spMk id="15" creationId="{268DA1CC-0AC1-ED71-469A-9A6AF7540201}"/>
          </ac:spMkLst>
        </pc:spChg>
        <pc:spChg chg="del mod">
          <ac:chgData name="Aya Tech" userId="d80f75a4cb676e89" providerId="LiveId" clId="{289D3392-91AB-47B8-A7A0-CC5222DE5206}" dt="2023-04-21T18:03:17.573" v="2708" actId="478"/>
          <ac:spMkLst>
            <pc:docMk/>
            <pc:sldMk cId="2355826944" sldId="290"/>
            <ac:spMk id="370" creationId="{00000000-0000-0000-0000-000000000000}"/>
          </ac:spMkLst>
        </pc:spChg>
        <pc:spChg chg="del">
          <ac:chgData name="Aya Tech" userId="d80f75a4cb676e89" providerId="LiveId" clId="{289D3392-91AB-47B8-A7A0-CC5222DE5206}" dt="2023-04-21T18:03:17.573" v="2708" actId="478"/>
          <ac:spMkLst>
            <pc:docMk/>
            <pc:sldMk cId="2355826944" sldId="290"/>
            <ac:spMk id="371" creationId="{00000000-0000-0000-0000-000000000000}"/>
          </ac:spMkLst>
        </pc:spChg>
        <pc:spChg chg="del">
          <ac:chgData name="Aya Tech" userId="d80f75a4cb676e89" providerId="LiveId" clId="{289D3392-91AB-47B8-A7A0-CC5222DE5206}" dt="2023-04-21T18:03:17.573" v="2708" actId="478"/>
          <ac:spMkLst>
            <pc:docMk/>
            <pc:sldMk cId="2355826944" sldId="290"/>
            <ac:spMk id="372" creationId="{00000000-0000-0000-0000-000000000000}"/>
          </ac:spMkLst>
        </pc:spChg>
        <pc:spChg chg="del">
          <ac:chgData name="Aya Tech" userId="d80f75a4cb676e89" providerId="LiveId" clId="{289D3392-91AB-47B8-A7A0-CC5222DE5206}" dt="2023-04-21T18:03:17.573" v="2708" actId="478"/>
          <ac:spMkLst>
            <pc:docMk/>
            <pc:sldMk cId="2355826944" sldId="290"/>
            <ac:spMk id="373" creationId="{00000000-0000-0000-0000-000000000000}"/>
          </ac:spMkLst>
        </pc:spChg>
        <pc:spChg chg="del mod">
          <ac:chgData name="Aya Tech" userId="d80f75a4cb676e89" providerId="LiveId" clId="{289D3392-91AB-47B8-A7A0-CC5222DE5206}" dt="2023-04-21T18:03:17.573" v="2708" actId="478"/>
          <ac:spMkLst>
            <pc:docMk/>
            <pc:sldMk cId="2355826944" sldId="290"/>
            <ac:spMk id="374" creationId="{00000000-0000-0000-0000-000000000000}"/>
          </ac:spMkLst>
        </pc:spChg>
        <pc:spChg chg="del mod">
          <ac:chgData name="Aya Tech" userId="d80f75a4cb676e89" providerId="LiveId" clId="{289D3392-91AB-47B8-A7A0-CC5222DE5206}" dt="2023-04-21T18:03:17.573" v="2708" actId="478"/>
          <ac:spMkLst>
            <pc:docMk/>
            <pc:sldMk cId="2355826944" sldId="290"/>
            <ac:spMk id="375" creationId="{00000000-0000-0000-0000-000000000000}"/>
          </ac:spMkLst>
        </pc:spChg>
        <pc:spChg chg="del mod">
          <ac:chgData name="Aya Tech" userId="d80f75a4cb676e89" providerId="LiveId" clId="{289D3392-91AB-47B8-A7A0-CC5222DE5206}" dt="2023-04-21T18:03:17.573" v="2708" actId="478"/>
          <ac:spMkLst>
            <pc:docMk/>
            <pc:sldMk cId="2355826944" sldId="290"/>
            <ac:spMk id="376" creationId="{00000000-0000-0000-0000-000000000000}"/>
          </ac:spMkLst>
        </pc:spChg>
        <pc:spChg chg="del mod">
          <ac:chgData name="Aya Tech" userId="d80f75a4cb676e89" providerId="LiveId" clId="{289D3392-91AB-47B8-A7A0-CC5222DE5206}" dt="2023-04-21T18:03:17.573" v="2708" actId="478"/>
          <ac:spMkLst>
            <pc:docMk/>
            <pc:sldMk cId="2355826944" sldId="290"/>
            <ac:spMk id="377" creationId="{00000000-0000-0000-0000-000000000000}"/>
          </ac:spMkLst>
        </pc:spChg>
        <pc:spChg chg="mod">
          <ac:chgData name="Aya Tech" userId="d80f75a4cb676e89" providerId="LiveId" clId="{289D3392-91AB-47B8-A7A0-CC5222DE5206}" dt="2023-04-20T21:30:59.086" v="861" actId="1038"/>
          <ac:spMkLst>
            <pc:docMk/>
            <pc:sldMk cId="2355826944" sldId="290"/>
            <ac:spMk id="383" creationId="{00000000-0000-0000-0000-000000000000}"/>
          </ac:spMkLst>
        </pc:spChg>
        <pc:spChg chg="del mod">
          <ac:chgData name="Aya Tech" userId="d80f75a4cb676e89" providerId="LiveId" clId="{289D3392-91AB-47B8-A7A0-CC5222DE5206}" dt="2023-04-20T21:30:46.051" v="799" actId="478"/>
          <ac:spMkLst>
            <pc:docMk/>
            <pc:sldMk cId="2355826944" sldId="290"/>
            <ac:spMk id="384" creationId="{00000000-0000-0000-0000-000000000000}"/>
          </ac:spMkLst>
        </pc:spChg>
        <pc:spChg chg="mod">
          <ac:chgData name="Aya Tech" userId="d80f75a4cb676e89" providerId="LiveId" clId="{289D3392-91AB-47B8-A7A0-CC5222DE5206}" dt="2023-04-20T21:39:17.875" v="1043" actId="20577"/>
          <ac:spMkLst>
            <pc:docMk/>
            <pc:sldMk cId="2355826944" sldId="290"/>
            <ac:spMk id="398" creationId="{00000000-0000-0000-0000-000000000000}"/>
          </ac:spMkLst>
        </pc:spChg>
        <pc:spChg chg="mod">
          <ac:chgData name="Aya Tech" userId="d80f75a4cb676e89" providerId="LiveId" clId="{289D3392-91AB-47B8-A7A0-CC5222DE5206}" dt="2023-04-20T21:31:24.460" v="873" actId="1036"/>
          <ac:spMkLst>
            <pc:docMk/>
            <pc:sldMk cId="2355826944" sldId="290"/>
            <ac:spMk id="399" creationId="{00000000-0000-0000-0000-000000000000}"/>
          </ac:spMkLst>
        </pc:spChg>
        <pc:grpChg chg="add mod">
          <ac:chgData name="Aya Tech" userId="d80f75a4cb676e89" providerId="LiveId" clId="{289D3392-91AB-47B8-A7A0-CC5222DE5206}" dt="2023-04-21T18:03:20.436" v="2709"/>
          <ac:grpSpMkLst>
            <pc:docMk/>
            <pc:sldMk cId="2355826944" sldId="290"/>
            <ac:grpSpMk id="10" creationId="{5C1186FF-5898-C392-92B1-12FF61DBDC8A}"/>
          </ac:grpSpMkLst>
        </pc:grpChg>
        <pc:grpChg chg="del">
          <ac:chgData name="Aya Tech" userId="d80f75a4cb676e89" providerId="LiveId" clId="{289D3392-91AB-47B8-A7A0-CC5222DE5206}" dt="2023-04-21T18:03:17.573" v="2708" actId="478"/>
          <ac:grpSpMkLst>
            <pc:docMk/>
            <pc:sldMk cId="2355826944" sldId="290"/>
            <ac:grpSpMk id="378" creationId="{00000000-0000-0000-0000-000000000000}"/>
          </ac:grpSpMkLst>
        </pc:grpChg>
        <pc:grpChg chg="mod">
          <ac:chgData name="Aya Tech" userId="d80f75a4cb676e89" providerId="LiveId" clId="{289D3392-91AB-47B8-A7A0-CC5222DE5206}" dt="2023-04-20T21:30:59.086" v="861" actId="1038"/>
          <ac:grpSpMkLst>
            <pc:docMk/>
            <pc:sldMk cId="2355826944" sldId="290"/>
            <ac:grpSpMk id="385" creationId="{00000000-0000-0000-0000-000000000000}"/>
          </ac:grpSpMkLst>
        </pc:grpChg>
        <pc:cxnChg chg="add mod">
          <ac:chgData name="Aya Tech" userId="d80f75a4cb676e89" providerId="LiveId" clId="{289D3392-91AB-47B8-A7A0-CC5222DE5206}" dt="2023-04-21T18:03:20.436" v="2709"/>
          <ac:cxnSpMkLst>
            <pc:docMk/>
            <pc:sldMk cId="2355826944" sldId="290"/>
            <ac:cxnSpMk id="14" creationId="{C8D551B4-5CBB-ACCA-1AED-49A4C8376205}"/>
          </ac:cxnSpMkLst>
        </pc:cxnChg>
        <pc:cxnChg chg="del">
          <ac:chgData name="Aya Tech" userId="d80f75a4cb676e89" providerId="LiveId" clId="{289D3392-91AB-47B8-A7A0-CC5222DE5206}" dt="2023-04-21T18:03:17.573" v="2708" actId="478"/>
          <ac:cxnSpMkLst>
            <pc:docMk/>
            <pc:sldMk cId="2355826944" sldId="290"/>
            <ac:cxnSpMk id="382" creationId="{00000000-0000-0000-0000-000000000000}"/>
          </ac:cxnSpMkLst>
        </pc:cxnChg>
      </pc:sldChg>
      <pc:sldChg chg="addSp delSp modSp mod">
        <pc:chgData name="Aya Tech" userId="d80f75a4cb676e89" providerId="LiveId" clId="{289D3392-91AB-47B8-A7A0-CC5222DE5206}" dt="2023-04-26T22:48:19.717" v="3057"/>
        <pc:sldMkLst>
          <pc:docMk/>
          <pc:sldMk cId="991152556" sldId="291"/>
        </pc:sldMkLst>
        <pc:spChg chg="add del mod">
          <ac:chgData name="Aya Tech" userId="d80f75a4cb676e89" providerId="LiveId" clId="{289D3392-91AB-47B8-A7A0-CC5222DE5206}" dt="2023-04-26T22:48:18.644" v="3056" actId="478"/>
          <ac:spMkLst>
            <pc:docMk/>
            <pc:sldMk cId="991152556" sldId="291"/>
            <ac:spMk id="2" creationId="{8AF07432-FE3B-9828-CF52-95734272BE4B}"/>
          </ac:spMkLst>
        </pc:spChg>
        <pc:spChg chg="add mod">
          <ac:chgData name="Aya Tech" userId="d80f75a4cb676e89" providerId="LiveId" clId="{289D3392-91AB-47B8-A7A0-CC5222DE5206}" dt="2023-04-21T18:03:25.657" v="2712"/>
          <ac:spMkLst>
            <pc:docMk/>
            <pc:sldMk cId="991152556" sldId="291"/>
            <ac:spMk id="3" creationId="{A91B224B-5E6C-E0A8-7A84-682017B34E00}"/>
          </ac:spMkLst>
        </pc:spChg>
        <pc:spChg chg="add del">
          <ac:chgData name="Aya Tech" userId="d80f75a4cb676e89" providerId="LiveId" clId="{289D3392-91AB-47B8-A7A0-CC5222DE5206}" dt="2023-04-20T22:17:25.925" v="1553" actId="22"/>
          <ac:spMkLst>
            <pc:docMk/>
            <pc:sldMk cId="991152556" sldId="291"/>
            <ac:spMk id="3" creationId="{EF477B49-5EB3-7580-E8F1-E009F812C1A8}"/>
          </ac:spMkLst>
        </pc:spChg>
        <pc:spChg chg="mod">
          <ac:chgData name="Aya Tech" userId="d80f75a4cb676e89" providerId="LiveId" clId="{289D3392-91AB-47B8-A7A0-CC5222DE5206}" dt="2023-04-20T22:56:44.279" v="2006"/>
          <ac:spMkLst>
            <pc:docMk/>
            <pc:sldMk cId="991152556" sldId="291"/>
            <ac:spMk id="5" creationId="{6DDBD3F3-5A2A-BC8D-72E4-E5226E82FFA5}"/>
          </ac:spMkLst>
        </pc:spChg>
        <pc:spChg chg="mod">
          <ac:chgData name="Aya Tech" userId="d80f75a4cb676e89" providerId="LiveId" clId="{289D3392-91AB-47B8-A7A0-CC5222DE5206}" dt="2023-04-20T22:56:44.279" v="2006"/>
          <ac:spMkLst>
            <pc:docMk/>
            <pc:sldMk cId="991152556" sldId="291"/>
            <ac:spMk id="6" creationId="{8BCEE623-EC0C-3DA1-5CD5-9BF1C01196DD}"/>
          </ac:spMkLst>
        </pc:spChg>
        <pc:spChg chg="mod">
          <ac:chgData name="Aya Tech" userId="d80f75a4cb676e89" providerId="LiveId" clId="{289D3392-91AB-47B8-A7A0-CC5222DE5206}" dt="2023-04-20T22:56:44.279" v="2006"/>
          <ac:spMkLst>
            <pc:docMk/>
            <pc:sldMk cId="991152556" sldId="291"/>
            <ac:spMk id="7" creationId="{BDFC660C-AF97-454F-7E9D-62FF994E3639}"/>
          </ac:spMkLst>
        </pc:spChg>
        <pc:spChg chg="mod">
          <ac:chgData name="Aya Tech" userId="d80f75a4cb676e89" providerId="LiveId" clId="{289D3392-91AB-47B8-A7A0-CC5222DE5206}" dt="2023-04-20T22:56:44.279" v="2006"/>
          <ac:spMkLst>
            <pc:docMk/>
            <pc:sldMk cId="991152556" sldId="291"/>
            <ac:spMk id="8" creationId="{CDD7D9D0-6958-9F09-E540-38A5AC537C17}"/>
          </ac:spMkLst>
        </pc:spChg>
        <pc:spChg chg="add mod">
          <ac:chgData name="Aya Tech" userId="d80f75a4cb676e89" providerId="LiveId" clId="{289D3392-91AB-47B8-A7A0-CC5222DE5206}" dt="2023-04-21T18:03:25.657" v="2712"/>
          <ac:spMkLst>
            <pc:docMk/>
            <pc:sldMk cId="991152556" sldId="291"/>
            <ac:spMk id="9" creationId="{1720F8E7-CA1C-692E-3F45-B09E4150A8F3}"/>
          </ac:spMkLst>
        </pc:spChg>
        <pc:spChg chg="add mod">
          <ac:chgData name="Aya Tech" userId="d80f75a4cb676e89" providerId="LiveId" clId="{289D3392-91AB-47B8-A7A0-CC5222DE5206}" dt="2023-04-21T18:26:33.537" v="2951" actId="207"/>
          <ac:spMkLst>
            <pc:docMk/>
            <pc:sldMk cId="991152556" sldId="291"/>
            <ac:spMk id="10" creationId="{7B2ACCC3-E5A9-AEE6-9065-8D13E905664E}"/>
          </ac:spMkLst>
        </pc:spChg>
        <pc:spChg chg="add mod">
          <ac:chgData name="Aya Tech" userId="d80f75a4cb676e89" providerId="LiveId" clId="{289D3392-91AB-47B8-A7A0-CC5222DE5206}" dt="2023-04-21T18:26:44.789" v="2954" actId="207"/>
          <ac:spMkLst>
            <pc:docMk/>
            <pc:sldMk cId="991152556" sldId="291"/>
            <ac:spMk id="11" creationId="{F01D255E-2E87-232B-0558-455879B606A4}"/>
          </ac:spMkLst>
        </pc:spChg>
        <pc:spChg chg="add mod">
          <ac:chgData name="Aya Tech" userId="d80f75a4cb676e89" providerId="LiveId" clId="{289D3392-91AB-47B8-A7A0-CC5222DE5206}" dt="2023-04-21T18:03:25.657" v="2712"/>
          <ac:spMkLst>
            <pc:docMk/>
            <pc:sldMk cId="991152556" sldId="291"/>
            <ac:spMk id="12" creationId="{DAF15DB3-FFED-2179-FF92-F9ADABB7E240}"/>
          </ac:spMkLst>
        </pc:spChg>
        <pc:spChg chg="add mod">
          <ac:chgData name="Aya Tech" userId="d80f75a4cb676e89" providerId="LiveId" clId="{289D3392-91AB-47B8-A7A0-CC5222DE5206}" dt="2023-04-21T18:03:25.657" v="2712"/>
          <ac:spMkLst>
            <pc:docMk/>
            <pc:sldMk cId="991152556" sldId="291"/>
            <ac:spMk id="13" creationId="{3AF0CB91-A88A-EE4E-3D9B-801C3DD76FBB}"/>
          </ac:spMkLst>
        </pc:spChg>
        <pc:spChg chg="add del mod">
          <ac:chgData name="Aya Tech" userId="d80f75a4cb676e89" providerId="LiveId" clId="{289D3392-91AB-47B8-A7A0-CC5222DE5206}" dt="2023-04-26T22:48:17.443" v="3055" actId="478"/>
          <ac:spMkLst>
            <pc:docMk/>
            <pc:sldMk cId="991152556" sldId="291"/>
            <ac:spMk id="14" creationId="{549D7A69-C001-774C-F6FD-5A50563F1A0B}"/>
          </ac:spMkLst>
        </pc:spChg>
        <pc:spChg chg="mod">
          <ac:chgData name="Aya Tech" userId="d80f75a4cb676e89" providerId="LiveId" clId="{289D3392-91AB-47B8-A7A0-CC5222DE5206}" dt="2023-04-21T18:03:25.657" v="2712"/>
          <ac:spMkLst>
            <pc:docMk/>
            <pc:sldMk cId="991152556" sldId="291"/>
            <ac:spMk id="16" creationId="{28B46B5E-B55C-08E0-D318-FE8C66B742C5}"/>
          </ac:spMkLst>
        </pc:spChg>
        <pc:spChg chg="mod">
          <ac:chgData name="Aya Tech" userId="d80f75a4cb676e89" providerId="LiveId" clId="{289D3392-91AB-47B8-A7A0-CC5222DE5206}" dt="2023-04-21T18:03:25.657" v="2712"/>
          <ac:spMkLst>
            <pc:docMk/>
            <pc:sldMk cId="991152556" sldId="291"/>
            <ac:spMk id="17" creationId="{F2FE2DBC-0338-D796-28AB-A9BF52CE12F6}"/>
          </ac:spMkLst>
        </pc:spChg>
        <pc:spChg chg="mod">
          <ac:chgData name="Aya Tech" userId="d80f75a4cb676e89" providerId="LiveId" clId="{289D3392-91AB-47B8-A7A0-CC5222DE5206}" dt="2023-04-21T18:03:25.657" v="2712"/>
          <ac:spMkLst>
            <pc:docMk/>
            <pc:sldMk cId="991152556" sldId="291"/>
            <ac:spMk id="18" creationId="{155CF6E9-422D-1843-E16E-1CA0F0DD19FB}"/>
          </ac:spMkLst>
        </pc:spChg>
        <pc:spChg chg="add mod">
          <ac:chgData name="Aya Tech" userId="d80f75a4cb676e89" providerId="LiveId" clId="{289D3392-91AB-47B8-A7A0-CC5222DE5206}" dt="2023-04-26T22:48:19.717" v="3057"/>
          <ac:spMkLst>
            <pc:docMk/>
            <pc:sldMk cId="991152556" sldId="291"/>
            <ac:spMk id="20" creationId="{06457F3E-10A0-65E3-715F-B38DB5CF6748}"/>
          </ac:spMkLst>
        </pc:spChg>
        <pc:spChg chg="del mod">
          <ac:chgData name="Aya Tech" userId="d80f75a4cb676e89" providerId="LiveId" clId="{289D3392-91AB-47B8-A7A0-CC5222DE5206}" dt="2023-04-21T18:03:23.502" v="2710" actId="478"/>
          <ac:spMkLst>
            <pc:docMk/>
            <pc:sldMk cId="991152556" sldId="291"/>
            <ac:spMk id="370" creationId="{00000000-0000-0000-0000-000000000000}"/>
          </ac:spMkLst>
        </pc:spChg>
        <pc:spChg chg="del">
          <ac:chgData name="Aya Tech" userId="d80f75a4cb676e89" providerId="LiveId" clId="{289D3392-91AB-47B8-A7A0-CC5222DE5206}" dt="2023-04-21T18:03:23.502" v="2710" actId="478"/>
          <ac:spMkLst>
            <pc:docMk/>
            <pc:sldMk cId="991152556" sldId="291"/>
            <ac:spMk id="371" creationId="{00000000-0000-0000-0000-000000000000}"/>
          </ac:spMkLst>
        </pc:spChg>
        <pc:spChg chg="del">
          <ac:chgData name="Aya Tech" userId="d80f75a4cb676e89" providerId="LiveId" clId="{289D3392-91AB-47B8-A7A0-CC5222DE5206}" dt="2023-04-21T18:03:23.502" v="2710" actId="478"/>
          <ac:spMkLst>
            <pc:docMk/>
            <pc:sldMk cId="991152556" sldId="291"/>
            <ac:spMk id="372" creationId="{00000000-0000-0000-0000-000000000000}"/>
          </ac:spMkLst>
        </pc:spChg>
        <pc:spChg chg="del">
          <ac:chgData name="Aya Tech" userId="d80f75a4cb676e89" providerId="LiveId" clId="{289D3392-91AB-47B8-A7A0-CC5222DE5206}" dt="2023-04-21T18:03:23.502" v="2710" actId="478"/>
          <ac:spMkLst>
            <pc:docMk/>
            <pc:sldMk cId="991152556" sldId="291"/>
            <ac:spMk id="373" creationId="{00000000-0000-0000-0000-000000000000}"/>
          </ac:spMkLst>
        </pc:spChg>
        <pc:spChg chg="del mod">
          <ac:chgData name="Aya Tech" userId="d80f75a4cb676e89" providerId="LiveId" clId="{289D3392-91AB-47B8-A7A0-CC5222DE5206}" dt="2023-04-21T18:03:23.502" v="2710" actId="478"/>
          <ac:spMkLst>
            <pc:docMk/>
            <pc:sldMk cId="991152556" sldId="291"/>
            <ac:spMk id="374" creationId="{00000000-0000-0000-0000-000000000000}"/>
          </ac:spMkLst>
        </pc:spChg>
        <pc:spChg chg="del mod">
          <ac:chgData name="Aya Tech" userId="d80f75a4cb676e89" providerId="LiveId" clId="{289D3392-91AB-47B8-A7A0-CC5222DE5206}" dt="2023-04-21T18:03:23.502" v="2710" actId="478"/>
          <ac:spMkLst>
            <pc:docMk/>
            <pc:sldMk cId="991152556" sldId="291"/>
            <ac:spMk id="375" creationId="{00000000-0000-0000-0000-000000000000}"/>
          </ac:spMkLst>
        </pc:spChg>
        <pc:spChg chg="del mod">
          <ac:chgData name="Aya Tech" userId="d80f75a4cb676e89" providerId="LiveId" clId="{289D3392-91AB-47B8-A7A0-CC5222DE5206}" dt="2023-04-21T18:03:23.502" v="2710" actId="478"/>
          <ac:spMkLst>
            <pc:docMk/>
            <pc:sldMk cId="991152556" sldId="291"/>
            <ac:spMk id="376" creationId="{00000000-0000-0000-0000-000000000000}"/>
          </ac:spMkLst>
        </pc:spChg>
        <pc:spChg chg="del mod">
          <ac:chgData name="Aya Tech" userId="d80f75a4cb676e89" providerId="LiveId" clId="{289D3392-91AB-47B8-A7A0-CC5222DE5206}" dt="2023-04-21T18:03:23.502" v="2710" actId="478"/>
          <ac:spMkLst>
            <pc:docMk/>
            <pc:sldMk cId="991152556" sldId="291"/>
            <ac:spMk id="377" creationId="{00000000-0000-0000-0000-000000000000}"/>
          </ac:spMkLst>
        </pc:spChg>
        <pc:spChg chg="mod">
          <ac:chgData name="Aya Tech" userId="d80f75a4cb676e89" providerId="LiveId" clId="{289D3392-91AB-47B8-A7A0-CC5222DE5206}" dt="2023-04-20T21:43:13.758" v="1169" actId="1035"/>
          <ac:spMkLst>
            <pc:docMk/>
            <pc:sldMk cId="991152556" sldId="291"/>
            <ac:spMk id="383" creationId="{00000000-0000-0000-0000-000000000000}"/>
          </ac:spMkLst>
        </pc:spChg>
        <pc:spChg chg="del mod">
          <ac:chgData name="Aya Tech" userId="d80f75a4cb676e89" providerId="LiveId" clId="{289D3392-91AB-47B8-A7A0-CC5222DE5206}" dt="2023-04-20T21:42:08.593" v="1080" actId="478"/>
          <ac:spMkLst>
            <pc:docMk/>
            <pc:sldMk cId="991152556" sldId="291"/>
            <ac:spMk id="384" creationId="{00000000-0000-0000-0000-000000000000}"/>
          </ac:spMkLst>
        </pc:spChg>
        <pc:spChg chg="mod">
          <ac:chgData name="Aya Tech" userId="d80f75a4cb676e89" providerId="LiveId" clId="{289D3392-91AB-47B8-A7A0-CC5222DE5206}" dt="2023-04-26T22:45:28.903" v="2993" actId="20577"/>
          <ac:spMkLst>
            <pc:docMk/>
            <pc:sldMk cId="991152556" sldId="291"/>
            <ac:spMk id="398" creationId="{00000000-0000-0000-0000-000000000000}"/>
          </ac:spMkLst>
        </pc:spChg>
        <pc:spChg chg="mod">
          <ac:chgData name="Aya Tech" userId="d80f75a4cb676e89" providerId="LiveId" clId="{289D3392-91AB-47B8-A7A0-CC5222DE5206}" dt="2023-04-20T21:42:55.595" v="1149" actId="1076"/>
          <ac:spMkLst>
            <pc:docMk/>
            <pc:sldMk cId="991152556" sldId="291"/>
            <ac:spMk id="399" creationId="{00000000-0000-0000-0000-000000000000}"/>
          </ac:spMkLst>
        </pc:spChg>
        <pc:grpChg chg="add mod">
          <ac:chgData name="Aya Tech" userId="d80f75a4cb676e89" providerId="LiveId" clId="{289D3392-91AB-47B8-A7A0-CC5222DE5206}" dt="2023-04-20T22:57:04.304" v="2013" actId="1076"/>
          <ac:grpSpMkLst>
            <pc:docMk/>
            <pc:sldMk cId="991152556" sldId="291"/>
            <ac:grpSpMk id="4" creationId="{DB0C6642-8457-D7E1-B0E1-11F8D5624B08}"/>
          </ac:grpSpMkLst>
        </pc:grpChg>
        <pc:grpChg chg="add mod">
          <ac:chgData name="Aya Tech" userId="d80f75a4cb676e89" providerId="LiveId" clId="{289D3392-91AB-47B8-A7A0-CC5222DE5206}" dt="2023-04-21T18:03:25.657" v="2712"/>
          <ac:grpSpMkLst>
            <pc:docMk/>
            <pc:sldMk cId="991152556" sldId="291"/>
            <ac:grpSpMk id="15" creationId="{65A6F7F9-31F5-57A4-70AB-D8792763C37D}"/>
          </ac:grpSpMkLst>
        </pc:grpChg>
        <pc:grpChg chg="del">
          <ac:chgData name="Aya Tech" userId="d80f75a4cb676e89" providerId="LiveId" clId="{289D3392-91AB-47B8-A7A0-CC5222DE5206}" dt="2023-04-21T18:03:23.502" v="2710" actId="478"/>
          <ac:grpSpMkLst>
            <pc:docMk/>
            <pc:sldMk cId="991152556" sldId="291"/>
            <ac:grpSpMk id="378" creationId="{00000000-0000-0000-0000-000000000000}"/>
          </ac:grpSpMkLst>
        </pc:grpChg>
        <pc:grpChg chg="del mod">
          <ac:chgData name="Aya Tech" userId="d80f75a4cb676e89" providerId="LiveId" clId="{289D3392-91AB-47B8-A7A0-CC5222DE5206}" dt="2023-04-20T22:56:42.852" v="2005" actId="478"/>
          <ac:grpSpMkLst>
            <pc:docMk/>
            <pc:sldMk cId="991152556" sldId="291"/>
            <ac:grpSpMk id="385" creationId="{00000000-0000-0000-0000-000000000000}"/>
          </ac:grpSpMkLst>
        </pc:grpChg>
        <pc:cxnChg chg="add mod">
          <ac:chgData name="Aya Tech" userId="d80f75a4cb676e89" providerId="LiveId" clId="{289D3392-91AB-47B8-A7A0-CC5222DE5206}" dt="2023-04-21T18:03:25.657" v="2712"/>
          <ac:cxnSpMkLst>
            <pc:docMk/>
            <pc:sldMk cId="991152556" sldId="291"/>
            <ac:cxnSpMk id="19" creationId="{D20A64E4-614F-8F0D-CDDA-80971B1D29F9}"/>
          </ac:cxnSpMkLst>
        </pc:cxnChg>
        <pc:cxnChg chg="del">
          <ac:chgData name="Aya Tech" userId="d80f75a4cb676e89" providerId="LiveId" clId="{289D3392-91AB-47B8-A7A0-CC5222DE5206}" dt="2023-04-21T18:03:24.718" v="2711" actId="478"/>
          <ac:cxnSpMkLst>
            <pc:docMk/>
            <pc:sldMk cId="991152556" sldId="291"/>
            <ac:cxnSpMk id="382" creationId="{00000000-0000-0000-0000-000000000000}"/>
          </ac:cxnSpMkLst>
        </pc:cxnChg>
      </pc:sldChg>
      <pc:sldChg chg="addSp delSp modSp mod">
        <pc:chgData name="Aya Tech" userId="d80f75a4cb676e89" providerId="LiveId" clId="{289D3392-91AB-47B8-A7A0-CC5222DE5206}" dt="2023-04-26T22:48:01.746" v="3047"/>
        <pc:sldMkLst>
          <pc:docMk/>
          <pc:sldMk cId="509257521" sldId="292"/>
        </pc:sldMkLst>
        <pc:spChg chg="add del mod">
          <ac:chgData name="Aya Tech" userId="d80f75a4cb676e89" providerId="LiveId" clId="{289D3392-91AB-47B8-A7A0-CC5222DE5206}" dt="2023-04-26T22:47:59.245" v="3045" actId="478"/>
          <ac:spMkLst>
            <pc:docMk/>
            <pc:sldMk cId="509257521" sldId="292"/>
            <ac:spMk id="2" creationId="{9D3F05BA-B613-E933-B3D1-25EE0AC6F8C4}"/>
          </ac:spMkLst>
        </pc:spChg>
        <pc:spChg chg="add mod">
          <ac:chgData name="Aya Tech" userId="d80f75a4cb676e89" providerId="LiveId" clId="{289D3392-91AB-47B8-A7A0-CC5222DE5206}" dt="2023-04-21T18:03:41.016" v="2717"/>
          <ac:spMkLst>
            <pc:docMk/>
            <pc:sldMk cId="509257521" sldId="292"/>
            <ac:spMk id="3" creationId="{A3C8AE70-1550-7B5C-007B-41E946E4AF7A}"/>
          </ac:spMkLst>
        </pc:spChg>
        <pc:spChg chg="add mod">
          <ac:chgData name="Aya Tech" userId="d80f75a4cb676e89" providerId="LiveId" clId="{289D3392-91AB-47B8-A7A0-CC5222DE5206}" dt="2023-04-21T18:03:41.016" v="2717"/>
          <ac:spMkLst>
            <pc:docMk/>
            <pc:sldMk cId="509257521" sldId="292"/>
            <ac:spMk id="5" creationId="{BA53B930-BC59-3FB9-9E27-0774FFC13A58}"/>
          </ac:spMkLst>
        </pc:spChg>
        <pc:spChg chg="add mod">
          <ac:chgData name="Aya Tech" userId="d80f75a4cb676e89" providerId="LiveId" clId="{289D3392-91AB-47B8-A7A0-CC5222DE5206}" dt="2023-04-21T18:28:29.096" v="2971" actId="207"/>
          <ac:spMkLst>
            <pc:docMk/>
            <pc:sldMk cId="509257521" sldId="292"/>
            <ac:spMk id="6" creationId="{4499DD44-738D-4341-3644-6B0375556B28}"/>
          </ac:spMkLst>
        </pc:spChg>
        <pc:spChg chg="add mod">
          <ac:chgData name="Aya Tech" userId="d80f75a4cb676e89" providerId="LiveId" clId="{289D3392-91AB-47B8-A7A0-CC5222DE5206}" dt="2023-04-21T18:03:41.016" v="2717"/>
          <ac:spMkLst>
            <pc:docMk/>
            <pc:sldMk cId="509257521" sldId="292"/>
            <ac:spMk id="7" creationId="{9301C3DB-6736-0742-5AAA-B893DCB1A40D}"/>
          </ac:spMkLst>
        </pc:spChg>
        <pc:spChg chg="add mod">
          <ac:chgData name="Aya Tech" userId="d80f75a4cb676e89" providerId="LiveId" clId="{289D3392-91AB-47B8-A7A0-CC5222DE5206}" dt="2023-04-21T18:28:52.131" v="2974" actId="207"/>
          <ac:spMkLst>
            <pc:docMk/>
            <pc:sldMk cId="509257521" sldId="292"/>
            <ac:spMk id="8" creationId="{F001E287-AC33-2DFA-F38D-D9D0A63214C6}"/>
          </ac:spMkLst>
        </pc:spChg>
        <pc:spChg chg="add mod">
          <ac:chgData name="Aya Tech" userId="d80f75a4cb676e89" providerId="LiveId" clId="{289D3392-91AB-47B8-A7A0-CC5222DE5206}" dt="2023-04-21T18:03:41.016" v="2717"/>
          <ac:spMkLst>
            <pc:docMk/>
            <pc:sldMk cId="509257521" sldId="292"/>
            <ac:spMk id="9" creationId="{1F72A9D6-116C-7562-A328-018B03D35C69}"/>
          </ac:spMkLst>
        </pc:spChg>
        <pc:spChg chg="add del mod">
          <ac:chgData name="Aya Tech" userId="d80f75a4cb676e89" providerId="LiveId" clId="{289D3392-91AB-47B8-A7A0-CC5222DE5206}" dt="2023-04-26T22:48:00.608" v="3046" actId="478"/>
          <ac:spMkLst>
            <pc:docMk/>
            <pc:sldMk cId="509257521" sldId="292"/>
            <ac:spMk id="10" creationId="{78CD13DF-1B43-316D-808F-F7C7A16A951C}"/>
          </ac:spMkLst>
        </pc:spChg>
        <pc:spChg chg="mod">
          <ac:chgData name="Aya Tech" userId="d80f75a4cb676e89" providerId="LiveId" clId="{289D3392-91AB-47B8-A7A0-CC5222DE5206}" dt="2023-04-21T18:03:41.016" v="2717"/>
          <ac:spMkLst>
            <pc:docMk/>
            <pc:sldMk cId="509257521" sldId="292"/>
            <ac:spMk id="12" creationId="{B2370E81-BCFA-8C0E-BB34-E6B69DBA12CD}"/>
          </ac:spMkLst>
        </pc:spChg>
        <pc:spChg chg="mod">
          <ac:chgData name="Aya Tech" userId="d80f75a4cb676e89" providerId="LiveId" clId="{289D3392-91AB-47B8-A7A0-CC5222DE5206}" dt="2023-04-21T18:03:41.016" v="2717"/>
          <ac:spMkLst>
            <pc:docMk/>
            <pc:sldMk cId="509257521" sldId="292"/>
            <ac:spMk id="13" creationId="{95FED0A0-BCED-3900-434B-85832B31CF63}"/>
          </ac:spMkLst>
        </pc:spChg>
        <pc:spChg chg="mod">
          <ac:chgData name="Aya Tech" userId="d80f75a4cb676e89" providerId="LiveId" clId="{289D3392-91AB-47B8-A7A0-CC5222DE5206}" dt="2023-04-21T18:03:41.016" v="2717"/>
          <ac:spMkLst>
            <pc:docMk/>
            <pc:sldMk cId="509257521" sldId="292"/>
            <ac:spMk id="14" creationId="{919308B9-37FE-693F-18A8-AF58F1D9840C}"/>
          </ac:spMkLst>
        </pc:spChg>
        <pc:spChg chg="add mod">
          <ac:chgData name="Aya Tech" userId="d80f75a4cb676e89" providerId="LiveId" clId="{289D3392-91AB-47B8-A7A0-CC5222DE5206}" dt="2023-04-26T22:48:01.746" v="3047"/>
          <ac:spMkLst>
            <pc:docMk/>
            <pc:sldMk cId="509257521" sldId="292"/>
            <ac:spMk id="16" creationId="{196C8B0D-8A9F-E8FA-B5B0-D60E6D9D910F}"/>
          </ac:spMkLst>
        </pc:spChg>
        <pc:spChg chg="del">
          <ac:chgData name="Aya Tech" userId="d80f75a4cb676e89" providerId="LiveId" clId="{289D3392-91AB-47B8-A7A0-CC5222DE5206}" dt="2023-04-21T18:03:38.750" v="2716" actId="478"/>
          <ac:spMkLst>
            <pc:docMk/>
            <pc:sldMk cId="509257521" sldId="292"/>
            <ac:spMk id="404" creationId="{00000000-0000-0000-0000-000000000000}"/>
          </ac:spMkLst>
        </pc:spChg>
        <pc:spChg chg="del">
          <ac:chgData name="Aya Tech" userId="d80f75a4cb676e89" providerId="LiveId" clId="{289D3392-91AB-47B8-A7A0-CC5222DE5206}" dt="2023-04-21T18:03:38.750" v="2716" actId="478"/>
          <ac:spMkLst>
            <pc:docMk/>
            <pc:sldMk cId="509257521" sldId="292"/>
            <ac:spMk id="405" creationId="{00000000-0000-0000-0000-000000000000}"/>
          </ac:spMkLst>
        </pc:spChg>
        <pc:spChg chg="del">
          <ac:chgData name="Aya Tech" userId="d80f75a4cb676e89" providerId="LiveId" clId="{289D3392-91AB-47B8-A7A0-CC5222DE5206}" dt="2023-04-21T18:03:38.750" v="2716" actId="478"/>
          <ac:spMkLst>
            <pc:docMk/>
            <pc:sldMk cId="509257521" sldId="292"/>
            <ac:spMk id="406" creationId="{00000000-0000-0000-0000-000000000000}"/>
          </ac:spMkLst>
        </pc:spChg>
        <pc:spChg chg="del">
          <ac:chgData name="Aya Tech" userId="d80f75a4cb676e89" providerId="LiveId" clId="{289D3392-91AB-47B8-A7A0-CC5222DE5206}" dt="2023-04-21T18:03:38.750" v="2716" actId="478"/>
          <ac:spMkLst>
            <pc:docMk/>
            <pc:sldMk cId="509257521" sldId="292"/>
            <ac:spMk id="407" creationId="{00000000-0000-0000-0000-000000000000}"/>
          </ac:spMkLst>
        </pc:spChg>
        <pc:spChg chg="del">
          <ac:chgData name="Aya Tech" userId="d80f75a4cb676e89" providerId="LiveId" clId="{289D3392-91AB-47B8-A7A0-CC5222DE5206}" dt="2023-04-21T18:03:38.750" v="2716" actId="478"/>
          <ac:spMkLst>
            <pc:docMk/>
            <pc:sldMk cId="509257521" sldId="292"/>
            <ac:spMk id="408" creationId="{00000000-0000-0000-0000-000000000000}"/>
          </ac:spMkLst>
        </pc:spChg>
        <pc:spChg chg="del">
          <ac:chgData name="Aya Tech" userId="d80f75a4cb676e89" providerId="LiveId" clId="{289D3392-91AB-47B8-A7A0-CC5222DE5206}" dt="2023-04-21T18:03:38.750" v="2716" actId="478"/>
          <ac:spMkLst>
            <pc:docMk/>
            <pc:sldMk cId="509257521" sldId="292"/>
            <ac:spMk id="409" creationId="{00000000-0000-0000-0000-000000000000}"/>
          </ac:spMkLst>
        </pc:spChg>
        <pc:spChg chg="del">
          <ac:chgData name="Aya Tech" userId="d80f75a4cb676e89" providerId="LiveId" clId="{289D3392-91AB-47B8-A7A0-CC5222DE5206}" dt="2023-04-21T18:03:38.750" v="2716" actId="478"/>
          <ac:spMkLst>
            <pc:docMk/>
            <pc:sldMk cId="509257521" sldId="292"/>
            <ac:spMk id="410" creationId="{00000000-0000-0000-0000-000000000000}"/>
          </ac:spMkLst>
        </pc:spChg>
        <pc:spChg chg="del">
          <ac:chgData name="Aya Tech" userId="d80f75a4cb676e89" providerId="LiveId" clId="{289D3392-91AB-47B8-A7A0-CC5222DE5206}" dt="2023-04-21T18:03:38.750" v="2716" actId="478"/>
          <ac:spMkLst>
            <pc:docMk/>
            <pc:sldMk cId="509257521" sldId="292"/>
            <ac:spMk id="411" creationId="{00000000-0000-0000-0000-000000000000}"/>
          </ac:spMkLst>
        </pc:spChg>
        <pc:spChg chg="mod">
          <ac:chgData name="Aya Tech" userId="d80f75a4cb676e89" providerId="LiveId" clId="{289D3392-91AB-47B8-A7A0-CC5222DE5206}" dt="2023-04-20T22:13:20.869" v="1530" actId="14100"/>
          <ac:spMkLst>
            <pc:docMk/>
            <pc:sldMk cId="509257521" sldId="292"/>
            <ac:spMk id="430" creationId="{00000000-0000-0000-0000-000000000000}"/>
          </ac:spMkLst>
        </pc:spChg>
        <pc:spChg chg="mod">
          <ac:chgData name="Aya Tech" userId="d80f75a4cb676e89" providerId="LiveId" clId="{289D3392-91AB-47B8-A7A0-CC5222DE5206}" dt="2023-04-20T22:14:09.681" v="1543" actId="1076"/>
          <ac:spMkLst>
            <pc:docMk/>
            <pc:sldMk cId="509257521" sldId="292"/>
            <ac:spMk id="431" creationId="{00000000-0000-0000-0000-000000000000}"/>
          </ac:spMkLst>
        </pc:spChg>
        <pc:grpChg chg="add mod">
          <ac:chgData name="Aya Tech" userId="d80f75a4cb676e89" providerId="LiveId" clId="{289D3392-91AB-47B8-A7A0-CC5222DE5206}" dt="2023-04-21T18:03:41.016" v="2717"/>
          <ac:grpSpMkLst>
            <pc:docMk/>
            <pc:sldMk cId="509257521" sldId="292"/>
            <ac:grpSpMk id="11" creationId="{6A1C5651-0DB2-5F07-47F3-29606ABBE3D8}"/>
          </ac:grpSpMkLst>
        </pc:grpChg>
        <pc:grpChg chg="del">
          <ac:chgData name="Aya Tech" userId="d80f75a4cb676e89" providerId="LiveId" clId="{289D3392-91AB-47B8-A7A0-CC5222DE5206}" dt="2023-04-21T18:03:38.750" v="2716" actId="478"/>
          <ac:grpSpMkLst>
            <pc:docMk/>
            <pc:sldMk cId="509257521" sldId="292"/>
            <ac:grpSpMk id="412" creationId="{00000000-0000-0000-0000-000000000000}"/>
          </ac:grpSpMkLst>
        </pc:grpChg>
        <pc:grpChg chg="del">
          <ac:chgData name="Aya Tech" userId="d80f75a4cb676e89" providerId="LiveId" clId="{289D3392-91AB-47B8-A7A0-CC5222DE5206}" dt="2023-04-20T22:13:24.308" v="1531" actId="478"/>
          <ac:grpSpMkLst>
            <pc:docMk/>
            <pc:sldMk cId="509257521" sldId="292"/>
            <ac:grpSpMk id="419" creationId="{00000000-0000-0000-0000-000000000000}"/>
          </ac:grpSpMkLst>
        </pc:grpChg>
        <pc:picChg chg="del">
          <ac:chgData name="Aya Tech" userId="d80f75a4cb676e89" providerId="LiveId" clId="{289D3392-91AB-47B8-A7A0-CC5222DE5206}" dt="2023-04-20T22:12:21.907" v="1523" actId="478"/>
          <ac:picMkLst>
            <pc:docMk/>
            <pc:sldMk cId="509257521" sldId="292"/>
            <ac:picMk id="3" creationId="{4A68B38C-9CEE-E006-C891-916F4C86D9A3}"/>
          </ac:picMkLst>
        </pc:picChg>
        <pc:picChg chg="add mod">
          <ac:chgData name="Aya Tech" userId="d80f75a4cb676e89" providerId="LiveId" clId="{289D3392-91AB-47B8-A7A0-CC5222DE5206}" dt="2023-04-20T22:13:49.200" v="1542" actId="1076"/>
          <ac:picMkLst>
            <pc:docMk/>
            <pc:sldMk cId="509257521" sldId="292"/>
            <ac:picMk id="4" creationId="{B2AE1DEA-2A14-88E1-D71B-4EC3C332CA83}"/>
          </ac:picMkLst>
        </pc:picChg>
        <pc:cxnChg chg="add mod">
          <ac:chgData name="Aya Tech" userId="d80f75a4cb676e89" providerId="LiveId" clId="{289D3392-91AB-47B8-A7A0-CC5222DE5206}" dt="2023-04-21T18:03:41.016" v="2717"/>
          <ac:cxnSpMkLst>
            <pc:docMk/>
            <pc:sldMk cId="509257521" sldId="292"/>
            <ac:cxnSpMk id="15" creationId="{AD0D1A59-27F6-8BB9-6359-3FEB0EDDA521}"/>
          </ac:cxnSpMkLst>
        </pc:cxnChg>
        <pc:cxnChg chg="del">
          <ac:chgData name="Aya Tech" userId="d80f75a4cb676e89" providerId="LiveId" clId="{289D3392-91AB-47B8-A7A0-CC5222DE5206}" dt="2023-04-21T18:03:38.750" v="2716" actId="478"/>
          <ac:cxnSpMkLst>
            <pc:docMk/>
            <pc:sldMk cId="509257521" sldId="292"/>
            <ac:cxnSpMk id="416" creationId="{00000000-0000-0000-0000-000000000000}"/>
          </ac:cxnSpMkLst>
        </pc:cxnChg>
      </pc:sldChg>
      <pc:sldChg chg="addSp delSp modSp mod">
        <pc:chgData name="Aya Tech" userId="d80f75a4cb676e89" providerId="LiveId" clId="{289D3392-91AB-47B8-A7A0-CC5222DE5206}" dt="2023-04-26T22:48:41.943" v="3069"/>
        <pc:sldMkLst>
          <pc:docMk/>
          <pc:sldMk cId="3648072247" sldId="293"/>
        </pc:sldMkLst>
        <pc:spChg chg="add mod">
          <ac:chgData name="Aya Tech" userId="d80f75a4cb676e89" providerId="LiveId" clId="{289D3392-91AB-47B8-A7A0-CC5222DE5206}" dt="2023-04-20T22:55:19.527" v="1984" actId="1037"/>
          <ac:spMkLst>
            <pc:docMk/>
            <pc:sldMk cId="3648072247" sldId="293"/>
            <ac:spMk id="2" creationId="{A2104BB9-34CB-6352-39C8-9C819195EE90}"/>
          </ac:spMkLst>
        </pc:spChg>
        <pc:spChg chg="add mod">
          <ac:chgData name="Aya Tech" userId="d80f75a4cb676e89" providerId="LiveId" clId="{289D3392-91AB-47B8-A7A0-CC5222DE5206}" dt="2023-04-26T22:48:41.943" v="3069"/>
          <ac:spMkLst>
            <pc:docMk/>
            <pc:sldMk cId="3648072247" sldId="293"/>
            <ac:spMk id="3" creationId="{60C4CBFC-0DE6-30DE-47AC-E789271D2C6D}"/>
          </ac:spMkLst>
        </pc:spChg>
        <pc:spChg chg="add del mod">
          <ac:chgData name="Aya Tech" userId="d80f75a4cb676e89" providerId="LiveId" clId="{289D3392-91AB-47B8-A7A0-CC5222DE5206}" dt="2023-04-21T17:55:49.331" v="2429" actId="478"/>
          <ac:spMkLst>
            <pc:docMk/>
            <pc:sldMk cId="3648072247" sldId="293"/>
            <ac:spMk id="3" creationId="{6B0C3A71-C2F3-AB3A-8D5C-4F27A300DE70}"/>
          </ac:spMkLst>
        </pc:spChg>
        <pc:spChg chg="add del mod">
          <ac:chgData name="Aya Tech" userId="d80f75a4cb676e89" providerId="LiveId" clId="{289D3392-91AB-47B8-A7A0-CC5222DE5206}" dt="2023-04-26T22:48:41.017" v="3068" actId="478"/>
          <ac:spMkLst>
            <pc:docMk/>
            <pc:sldMk cId="3648072247" sldId="293"/>
            <ac:spMk id="4" creationId="{A3CD9D2F-123F-5DAA-9B96-5882DD07DE9F}"/>
          </ac:spMkLst>
        </pc:spChg>
        <pc:spChg chg="add mod">
          <ac:chgData name="Aya Tech" userId="d80f75a4cb676e89" providerId="LiveId" clId="{289D3392-91AB-47B8-A7A0-CC5222DE5206}" dt="2023-04-21T18:03:06.171" v="2702"/>
          <ac:spMkLst>
            <pc:docMk/>
            <pc:sldMk cId="3648072247" sldId="293"/>
            <ac:spMk id="5" creationId="{D995DA6F-E9A9-247E-231A-12EA17C585FA}"/>
          </ac:spMkLst>
        </pc:spChg>
        <pc:spChg chg="add mod">
          <ac:chgData name="Aya Tech" userId="d80f75a4cb676e89" providerId="LiveId" clId="{289D3392-91AB-47B8-A7A0-CC5222DE5206}" dt="2023-04-21T18:24:53.763" v="2927" actId="207"/>
          <ac:spMkLst>
            <pc:docMk/>
            <pc:sldMk cId="3648072247" sldId="293"/>
            <ac:spMk id="6" creationId="{575B0A0F-5F91-3660-13B3-9F3E18985AC7}"/>
          </ac:spMkLst>
        </pc:spChg>
        <pc:spChg chg="add mod">
          <ac:chgData name="Aya Tech" userId="d80f75a4cb676e89" providerId="LiveId" clId="{289D3392-91AB-47B8-A7A0-CC5222DE5206}" dt="2023-04-21T18:25:03.178" v="2933" actId="207"/>
          <ac:spMkLst>
            <pc:docMk/>
            <pc:sldMk cId="3648072247" sldId="293"/>
            <ac:spMk id="7" creationId="{9F934C10-D2D3-CC20-482A-C82E77516222}"/>
          </ac:spMkLst>
        </pc:spChg>
        <pc:spChg chg="add mod">
          <ac:chgData name="Aya Tech" userId="d80f75a4cb676e89" providerId="LiveId" clId="{289D3392-91AB-47B8-A7A0-CC5222DE5206}" dt="2023-04-21T18:03:06.171" v="2702"/>
          <ac:spMkLst>
            <pc:docMk/>
            <pc:sldMk cId="3648072247" sldId="293"/>
            <ac:spMk id="8" creationId="{A69F0094-2D19-1D8C-D14D-25BBF995D53B}"/>
          </ac:spMkLst>
        </pc:spChg>
        <pc:spChg chg="add mod">
          <ac:chgData name="Aya Tech" userId="d80f75a4cb676e89" providerId="LiveId" clId="{289D3392-91AB-47B8-A7A0-CC5222DE5206}" dt="2023-04-21T18:03:06.171" v="2702"/>
          <ac:spMkLst>
            <pc:docMk/>
            <pc:sldMk cId="3648072247" sldId="293"/>
            <ac:spMk id="9" creationId="{EA198BA2-8641-8CE9-A605-D25FF8FCCAD9}"/>
          </ac:spMkLst>
        </pc:spChg>
        <pc:spChg chg="add mod">
          <ac:chgData name="Aya Tech" userId="d80f75a4cb676e89" providerId="LiveId" clId="{289D3392-91AB-47B8-A7A0-CC5222DE5206}" dt="2023-04-21T18:03:06.171" v="2702"/>
          <ac:spMkLst>
            <pc:docMk/>
            <pc:sldMk cId="3648072247" sldId="293"/>
            <ac:spMk id="10" creationId="{29B29747-2DD3-9CBE-DDCF-2C257841B669}"/>
          </ac:spMkLst>
        </pc:spChg>
        <pc:spChg chg="add del mod">
          <ac:chgData name="Aya Tech" userId="d80f75a4cb676e89" providerId="LiveId" clId="{289D3392-91AB-47B8-A7A0-CC5222DE5206}" dt="2023-04-26T22:48:39.874" v="3067" actId="478"/>
          <ac:spMkLst>
            <pc:docMk/>
            <pc:sldMk cId="3648072247" sldId="293"/>
            <ac:spMk id="11" creationId="{B9F1970E-D844-6469-2186-8301CB7013F4}"/>
          </ac:spMkLst>
        </pc:spChg>
        <pc:spChg chg="mod">
          <ac:chgData name="Aya Tech" userId="d80f75a4cb676e89" providerId="LiveId" clId="{289D3392-91AB-47B8-A7A0-CC5222DE5206}" dt="2023-04-21T18:03:06.171" v="2702"/>
          <ac:spMkLst>
            <pc:docMk/>
            <pc:sldMk cId="3648072247" sldId="293"/>
            <ac:spMk id="13" creationId="{3130F2DA-5560-45FE-D88D-3A05744F090C}"/>
          </ac:spMkLst>
        </pc:spChg>
        <pc:spChg chg="mod">
          <ac:chgData name="Aya Tech" userId="d80f75a4cb676e89" providerId="LiveId" clId="{289D3392-91AB-47B8-A7A0-CC5222DE5206}" dt="2023-04-21T18:03:06.171" v="2702"/>
          <ac:spMkLst>
            <pc:docMk/>
            <pc:sldMk cId="3648072247" sldId="293"/>
            <ac:spMk id="14" creationId="{89DE4E7A-2DD6-3E14-B9E6-77F85832D7C8}"/>
          </ac:spMkLst>
        </pc:spChg>
        <pc:spChg chg="mod">
          <ac:chgData name="Aya Tech" userId="d80f75a4cb676e89" providerId="LiveId" clId="{289D3392-91AB-47B8-A7A0-CC5222DE5206}" dt="2023-04-21T18:03:06.171" v="2702"/>
          <ac:spMkLst>
            <pc:docMk/>
            <pc:sldMk cId="3648072247" sldId="293"/>
            <ac:spMk id="15" creationId="{530E96D6-A0AD-D50E-08D6-25283C6A5A58}"/>
          </ac:spMkLst>
        </pc:spChg>
        <pc:spChg chg="del mod">
          <ac:chgData name="Aya Tech" userId="d80f75a4cb676e89" providerId="LiveId" clId="{289D3392-91AB-47B8-A7A0-CC5222DE5206}" dt="2023-04-21T18:03:05.164" v="2701" actId="478"/>
          <ac:spMkLst>
            <pc:docMk/>
            <pc:sldMk cId="3648072247" sldId="293"/>
            <ac:spMk id="305" creationId="{00000000-0000-0000-0000-000000000000}"/>
          </ac:spMkLst>
        </pc:spChg>
        <pc:spChg chg="del">
          <ac:chgData name="Aya Tech" userId="d80f75a4cb676e89" providerId="LiveId" clId="{289D3392-91AB-47B8-A7A0-CC5222DE5206}" dt="2023-04-21T18:03:02.406" v="2699" actId="478"/>
          <ac:spMkLst>
            <pc:docMk/>
            <pc:sldMk cId="3648072247" sldId="293"/>
            <ac:spMk id="306" creationId="{00000000-0000-0000-0000-000000000000}"/>
          </ac:spMkLst>
        </pc:spChg>
        <pc:spChg chg="del">
          <ac:chgData name="Aya Tech" userId="d80f75a4cb676e89" providerId="LiveId" clId="{289D3392-91AB-47B8-A7A0-CC5222DE5206}" dt="2023-04-21T18:03:02.406" v="2699" actId="478"/>
          <ac:spMkLst>
            <pc:docMk/>
            <pc:sldMk cId="3648072247" sldId="293"/>
            <ac:spMk id="307" creationId="{00000000-0000-0000-0000-000000000000}"/>
          </ac:spMkLst>
        </pc:spChg>
        <pc:spChg chg="del">
          <ac:chgData name="Aya Tech" userId="d80f75a4cb676e89" providerId="LiveId" clId="{289D3392-91AB-47B8-A7A0-CC5222DE5206}" dt="2023-04-21T18:03:02.406" v="2699" actId="478"/>
          <ac:spMkLst>
            <pc:docMk/>
            <pc:sldMk cId="3648072247" sldId="293"/>
            <ac:spMk id="308" creationId="{00000000-0000-0000-0000-000000000000}"/>
          </ac:spMkLst>
        </pc:spChg>
        <pc:spChg chg="del mod">
          <ac:chgData name="Aya Tech" userId="d80f75a4cb676e89" providerId="LiveId" clId="{289D3392-91AB-47B8-A7A0-CC5222DE5206}" dt="2023-04-21T18:03:02.406" v="2699" actId="478"/>
          <ac:spMkLst>
            <pc:docMk/>
            <pc:sldMk cId="3648072247" sldId="293"/>
            <ac:spMk id="309" creationId="{00000000-0000-0000-0000-000000000000}"/>
          </ac:spMkLst>
        </pc:spChg>
        <pc:spChg chg="del mod">
          <ac:chgData name="Aya Tech" userId="d80f75a4cb676e89" providerId="LiveId" clId="{289D3392-91AB-47B8-A7A0-CC5222DE5206}" dt="2023-04-21T18:03:02.406" v="2699" actId="478"/>
          <ac:spMkLst>
            <pc:docMk/>
            <pc:sldMk cId="3648072247" sldId="293"/>
            <ac:spMk id="310" creationId="{00000000-0000-0000-0000-000000000000}"/>
          </ac:spMkLst>
        </pc:spChg>
        <pc:spChg chg="del mod">
          <ac:chgData name="Aya Tech" userId="d80f75a4cb676e89" providerId="LiveId" clId="{289D3392-91AB-47B8-A7A0-CC5222DE5206}" dt="2023-04-21T18:03:02.406" v="2699" actId="478"/>
          <ac:spMkLst>
            <pc:docMk/>
            <pc:sldMk cId="3648072247" sldId="293"/>
            <ac:spMk id="311" creationId="{00000000-0000-0000-0000-000000000000}"/>
          </ac:spMkLst>
        </pc:spChg>
        <pc:spChg chg="del mod">
          <ac:chgData name="Aya Tech" userId="d80f75a4cb676e89" providerId="LiveId" clId="{289D3392-91AB-47B8-A7A0-CC5222DE5206}" dt="2023-04-21T18:03:02.406" v="2699" actId="478"/>
          <ac:spMkLst>
            <pc:docMk/>
            <pc:sldMk cId="3648072247" sldId="293"/>
            <ac:spMk id="312" creationId="{00000000-0000-0000-0000-000000000000}"/>
          </ac:spMkLst>
        </pc:spChg>
        <pc:spChg chg="mod">
          <ac:chgData name="Aya Tech" userId="d80f75a4cb676e89" providerId="LiveId" clId="{289D3392-91AB-47B8-A7A0-CC5222DE5206}" dt="2023-04-26T22:45:09.095" v="2991" actId="115"/>
          <ac:spMkLst>
            <pc:docMk/>
            <pc:sldMk cId="3648072247" sldId="293"/>
            <ac:spMk id="333" creationId="{00000000-0000-0000-0000-000000000000}"/>
          </ac:spMkLst>
        </pc:spChg>
        <pc:grpChg chg="add mod">
          <ac:chgData name="Aya Tech" userId="d80f75a4cb676e89" providerId="LiveId" clId="{289D3392-91AB-47B8-A7A0-CC5222DE5206}" dt="2023-04-21T18:03:06.171" v="2702"/>
          <ac:grpSpMkLst>
            <pc:docMk/>
            <pc:sldMk cId="3648072247" sldId="293"/>
            <ac:grpSpMk id="12" creationId="{31BFFC20-81AB-B26C-41EF-9C7E0D4B38A4}"/>
          </ac:grpSpMkLst>
        </pc:grpChg>
        <pc:grpChg chg="del">
          <ac:chgData name="Aya Tech" userId="d80f75a4cb676e89" providerId="LiveId" clId="{289D3392-91AB-47B8-A7A0-CC5222DE5206}" dt="2023-04-21T18:03:02.406" v="2699" actId="478"/>
          <ac:grpSpMkLst>
            <pc:docMk/>
            <pc:sldMk cId="3648072247" sldId="293"/>
            <ac:grpSpMk id="313" creationId="{00000000-0000-0000-0000-000000000000}"/>
          </ac:grpSpMkLst>
        </pc:grpChg>
        <pc:grpChg chg="del">
          <ac:chgData name="Aya Tech" userId="d80f75a4cb676e89" providerId="LiveId" clId="{289D3392-91AB-47B8-A7A0-CC5222DE5206}" dt="2023-04-20T22:54:50.212" v="1956" actId="478"/>
          <ac:grpSpMkLst>
            <pc:docMk/>
            <pc:sldMk cId="3648072247" sldId="293"/>
            <ac:grpSpMk id="320" creationId="{00000000-0000-0000-0000-000000000000}"/>
          </ac:grpSpMkLst>
        </pc:grpChg>
        <pc:cxnChg chg="add mod">
          <ac:chgData name="Aya Tech" userId="d80f75a4cb676e89" providerId="LiveId" clId="{289D3392-91AB-47B8-A7A0-CC5222DE5206}" dt="2023-04-21T18:03:06.171" v="2702"/>
          <ac:cxnSpMkLst>
            <pc:docMk/>
            <pc:sldMk cId="3648072247" sldId="293"/>
            <ac:cxnSpMk id="16" creationId="{B3F8BE51-ADCE-9C25-FED3-AE40E05403E9}"/>
          </ac:cxnSpMkLst>
        </pc:cxnChg>
        <pc:cxnChg chg="del">
          <ac:chgData name="Aya Tech" userId="d80f75a4cb676e89" providerId="LiveId" clId="{289D3392-91AB-47B8-A7A0-CC5222DE5206}" dt="2023-04-21T18:03:02.406" v="2699" actId="478"/>
          <ac:cxnSpMkLst>
            <pc:docMk/>
            <pc:sldMk cId="3648072247" sldId="293"/>
            <ac:cxnSpMk id="317" creationId="{00000000-0000-0000-0000-000000000000}"/>
          </ac:cxnSpMkLst>
        </pc:cxnChg>
      </pc:sldChg>
      <pc:sldChg chg="addSp delSp modSp mod">
        <pc:chgData name="Aya Tech" userId="d80f75a4cb676e89" providerId="LiveId" clId="{289D3392-91AB-47B8-A7A0-CC5222DE5206}" dt="2023-04-26T22:48:14.466" v="3054"/>
        <pc:sldMkLst>
          <pc:docMk/>
          <pc:sldMk cId="285656453" sldId="294"/>
        </pc:sldMkLst>
        <pc:spChg chg="del mod">
          <ac:chgData name="Aya Tech" userId="d80f75a4cb676e89" providerId="LiveId" clId="{289D3392-91AB-47B8-A7A0-CC5222DE5206}" dt="2023-04-26T22:48:13.298" v="3053" actId="478"/>
          <ac:spMkLst>
            <pc:docMk/>
            <pc:sldMk cId="285656453" sldId="294"/>
            <ac:spMk id="2" creationId="{8AF07432-FE3B-9828-CF52-95734272BE4B}"/>
          </ac:spMkLst>
        </pc:spChg>
        <pc:spChg chg="add mod">
          <ac:chgData name="Aya Tech" userId="d80f75a4cb676e89" providerId="LiveId" clId="{289D3392-91AB-47B8-A7A0-CC5222DE5206}" dt="2023-04-26T22:48:14.466" v="3054"/>
          <ac:spMkLst>
            <pc:docMk/>
            <pc:sldMk cId="285656453" sldId="294"/>
            <ac:spMk id="4" creationId="{16BC53CF-ACB2-6236-CB5A-ABBC238854AC}"/>
          </ac:spMkLst>
        </pc:spChg>
        <pc:spChg chg="mod">
          <ac:chgData name="Aya Tech" userId="d80f75a4cb676e89" providerId="LiveId" clId="{289D3392-91AB-47B8-A7A0-CC5222DE5206}" dt="2023-04-21T18:26:56.488" v="2958" actId="207"/>
          <ac:spMkLst>
            <pc:docMk/>
            <pc:sldMk cId="285656453" sldId="294"/>
            <ac:spMk id="10" creationId="{7B2ACCC3-E5A9-AEE6-9065-8D13E905664E}"/>
          </ac:spMkLst>
        </pc:spChg>
        <pc:spChg chg="mod">
          <ac:chgData name="Aya Tech" userId="d80f75a4cb676e89" providerId="LiveId" clId="{289D3392-91AB-47B8-A7A0-CC5222DE5206}" dt="2023-04-21T18:27:09.537" v="2961" actId="207"/>
          <ac:spMkLst>
            <pc:docMk/>
            <pc:sldMk cId="285656453" sldId="294"/>
            <ac:spMk id="11" creationId="{F01D255E-2E87-232B-0558-455879B606A4}"/>
          </ac:spMkLst>
        </pc:spChg>
        <pc:spChg chg="del">
          <ac:chgData name="Aya Tech" userId="d80f75a4cb676e89" providerId="LiveId" clId="{289D3392-91AB-47B8-A7A0-CC5222DE5206}" dt="2023-04-26T22:48:11.620" v="3051" actId="478"/>
          <ac:spMkLst>
            <pc:docMk/>
            <pc:sldMk cId="285656453" sldId="294"/>
            <ac:spMk id="14" creationId="{549D7A69-C001-774C-F6FD-5A50563F1A0B}"/>
          </ac:spMkLst>
        </pc:spChg>
        <pc:spChg chg="add del mod">
          <ac:chgData name="Aya Tech" userId="d80f75a4cb676e89" providerId="LiveId" clId="{289D3392-91AB-47B8-A7A0-CC5222DE5206}" dt="2023-04-21T18:04:50.908" v="2758" actId="478"/>
          <ac:spMkLst>
            <pc:docMk/>
            <pc:sldMk cId="285656453" sldId="294"/>
            <ac:spMk id="21" creationId="{B9B70D4B-62FC-39AF-6CDC-7AA988A1F20D}"/>
          </ac:spMkLst>
        </pc:spChg>
        <pc:spChg chg="mod">
          <ac:chgData name="Aya Tech" userId="d80f75a4cb676e89" providerId="LiveId" clId="{289D3392-91AB-47B8-A7A0-CC5222DE5206}" dt="2023-04-21T18:05:55.684" v="2769"/>
          <ac:spMkLst>
            <pc:docMk/>
            <pc:sldMk cId="285656453" sldId="294"/>
            <ac:spMk id="25" creationId="{1D5AAE41-72C6-F37B-7F3E-BC402CB34E68}"/>
          </ac:spMkLst>
        </pc:spChg>
        <pc:spChg chg="mod">
          <ac:chgData name="Aya Tech" userId="d80f75a4cb676e89" providerId="LiveId" clId="{289D3392-91AB-47B8-A7A0-CC5222DE5206}" dt="2023-04-21T18:05:55.684" v="2769"/>
          <ac:spMkLst>
            <pc:docMk/>
            <pc:sldMk cId="285656453" sldId="294"/>
            <ac:spMk id="26" creationId="{20F59BEC-5EA5-3FE9-BAB6-0145A20B644C}"/>
          </ac:spMkLst>
        </pc:spChg>
        <pc:spChg chg="mod">
          <ac:chgData name="Aya Tech" userId="d80f75a4cb676e89" providerId="LiveId" clId="{289D3392-91AB-47B8-A7A0-CC5222DE5206}" dt="2023-04-21T18:05:55.684" v="2769"/>
          <ac:spMkLst>
            <pc:docMk/>
            <pc:sldMk cId="285656453" sldId="294"/>
            <ac:spMk id="27" creationId="{DD75C7DB-FB50-7171-FB75-04D472F085D9}"/>
          </ac:spMkLst>
        </pc:spChg>
        <pc:spChg chg="mod">
          <ac:chgData name="Aya Tech" userId="d80f75a4cb676e89" providerId="LiveId" clId="{289D3392-91AB-47B8-A7A0-CC5222DE5206}" dt="2023-04-21T18:05:55.684" v="2769"/>
          <ac:spMkLst>
            <pc:docMk/>
            <pc:sldMk cId="285656453" sldId="294"/>
            <ac:spMk id="28" creationId="{5879B700-3D93-E9B1-4248-F827A6F2D4F9}"/>
          </ac:spMkLst>
        </pc:spChg>
        <pc:spChg chg="mod">
          <ac:chgData name="Aya Tech" userId="d80f75a4cb676e89" providerId="LiveId" clId="{289D3392-91AB-47B8-A7A0-CC5222DE5206}" dt="2023-04-21T18:05:55.684" v="2769"/>
          <ac:spMkLst>
            <pc:docMk/>
            <pc:sldMk cId="285656453" sldId="294"/>
            <ac:spMk id="29" creationId="{07964EAD-696B-CA47-CBB2-91CD18BE8969}"/>
          </ac:spMkLst>
        </pc:spChg>
        <pc:spChg chg="mod">
          <ac:chgData name="Aya Tech" userId="d80f75a4cb676e89" providerId="LiveId" clId="{289D3392-91AB-47B8-A7A0-CC5222DE5206}" dt="2023-04-21T18:05:55.684" v="2769"/>
          <ac:spMkLst>
            <pc:docMk/>
            <pc:sldMk cId="285656453" sldId="294"/>
            <ac:spMk id="30" creationId="{0E91F6C7-9DA7-7935-B208-A987261051A3}"/>
          </ac:spMkLst>
        </pc:spChg>
        <pc:spChg chg="mod">
          <ac:chgData name="Aya Tech" userId="d80f75a4cb676e89" providerId="LiveId" clId="{289D3392-91AB-47B8-A7A0-CC5222DE5206}" dt="2023-04-21T18:05:55.684" v="2769"/>
          <ac:spMkLst>
            <pc:docMk/>
            <pc:sldMk cId="285656453" sldId="294"/>
            <ac:spMk id="31" creationId="{B5BA76F5-3FE5-E0AC-9B09-41C77AF9B18B}"/>
          </ac:spMkLst>
        </pc:spChg>
        <pc:spChg chg="mod">
          <ac:chgData name="Aya Tech" userId="d80f75a4cb676e89" providerId="LiveId" clId="{289D3392-91AB-47B8-A7A0-CC5222DE5206}" dt="2023-04-21T18:05:55.684" v="2769"/>
          <ac:spMkLst>
            <pc:docMk/>
            <pc:sldMk cId="285656453" sldId="294"/>
            <ac:spMk id="32" creationId="{39F77608-D5AA-0B51-A1A9-1BE162209581}"/>
          </ac:spMkLst>
        </pc:spChg>
        <pc:spChg chg="mod">
          <ac:chgData name="Aya Tech" userId="d80f75a4cb676e89" providerId="LiveId" clId="{289D3392-91AB-47B8-A7A0-CC5222DE5206}" dt="2023-04-21T18:05:55.684" v="2769"/>
          <ac:spMkLst>
            <pc:docMk/>
            <pc:sldMk cId="285656453" sldId="294"/>
            <ac:spMk id="33" creationId="{5D485B45-49CA-0747-ACAD-B3F590583F2F}"/>
          </ac:spMkLst>
        </pc:spChg>
        <pc:spChg chg="mod">
          <ac:chgData name="Aya Tech" userId="d80f75a4cb676e89" providerId="LiveId" clId="{289D3392-91AB-47B8-A7A0-CC5222DE5206}" dt="2023-04-21T18:05:55.684" v="2769"/>
          <ac:spMkLst>
            <pc:docMk/>
            <pc:sldMk cId="285656453" sldId="294"/>
            <ac:spMk id="34" creationId="{F0734B23-FD14-3C31-5466-E87123FA6B94}"/>
          </ac:spMkLst>
        </pc:spChg>
        <pc:spChg chg="mod">
          <ac:chgData name="Aya Tech" userId="d80f75a4cb676e89" providerId="LiveId" clId="{289D3392-91AB-47B8-A7A0-CC5222DE5206}" dt="2023-04-21T18:05:55.684" v="2769"/>
          <ac:spMkLst>
            <pc:docMk/>
            <pc:sldMk cId="285656453" sldId="294"/>
            <ac:spMk id="35" creationId="{A43B990B-CA71-4AE6-568E-311A051DA6D8}"/>
          </ac:spMkLst>
        </pc:spChg>
        <pc:spChg chg="mod">
          <ac:chgData name="Aya Tech" userId="d80f75a4cb676e89" providerId="LiveId" clId="{289D3392-91AB-47B8-A7A0-CC5222DE5206}" dt="2023-04-21T18:05:55.684" v="2769"/>
          <ac:spMkLst>
            <pc:docMk/>
            <pc:sldMk cId="285656453" sldId="294"/>
            <ac:spMk id="36" creationId="{3574C829-AD17-D199-3C17-D1E5385D1702}"/>
          </ac:spMkLst>
        </pc:spChg>
        <pc:spChg chg="add del mod">
          <ac:chgData name="Aya Tech" userId="d80f75a4cb676e89" providerId="LiveId" clId="{289D3392-91AB-47B8-A7A0-CC5222DE5206}" dt="2023-04-21T18:06:26.180" v="2780" actId="478"/>
          <ac:spMkLst>
            <pc:docMk/>
            <pc:sldMk cId="285656453" sldId="294"/>
            <ac:spMk id="37" creationId="{54E7CBE4-3372-0BA9-C386-5E328B8D2F0F}"/>
          </ac:spMkLst>
        </pc:spChg>
        <pc:spChg chg="mod">
          <ac:chgData name="Aya Tech" userId="d80f75a4cb676e89" providerId="LiveId" clId="{289D3392-91AB-47B8-A7A0-CC5222DE5206}" dt="2023-04-21T18:06:53.101" v="2784"/>
          <ac:spMkLst>
            <pc:docMk/>
            <pc:sldMk cId="285656453" sldId="294"/>
            <ac:spMk id="39" creationId="{A367EFB6-A84E-7122-E78D-7A9C1127F95A}"/>
          </ac:spMkLst>
        </pc:spChg>
        <pc:spChg chg="mod">
          <ac:chgData name="Aya Tech" userId="d80f75a4cb676e89" providerId="LiveId" clId="{289D3392-91AB-47B8-A7A0-CC5222DE5206}" dt="2023-04-21T18:06:53.101" v="2784"/>
          <ac:spMkLst>
            <pc:docMk/>
            <pc:sldMk cId="285656453" sldId="294"/>
            <ac:spMk id="40" creationId="{E3618046-A25A-561E-351C-8890AD318A6D}"/>
          </ac:spMkLst>
        </pc:spChg>
        <pc:spChg chg="mod">
          <ac:chgData name="Aya Tech" userId="d80f75a4cb676e89" providerId="LiveId" clId="{289D3392-91AB-47B8-A7A0-CC5222DE5206}" dt="2023-04-21T18:06:53.101" v="2784"/>
          <ac:spMkLst>
            <pc:docMk/>
            <pc:sldMk cId="285656453" sldId="294"/>
            <ac:spMk id="41" creationId="{4D494DF0-6D35-15FA-8017-43D761A5DF60}"/>
          </ac:spMkLst>
        </pc:spChg>
        <pc:spChg chg="del">
          <ac:chgData name="Aya Tech" userId="d80f75a4cb676e89" providerId="LiveId" clId="{289D3392-91AB-47B8-A7A0-CC5222DE5206}" dt="2023-04-21T18:04:53.201" v="2760" actId="478"/>
          <ac:spMkLst>
            <pc:docMk/>
            <pc:sldMk cId="285656453" sldId="294"/>
            <ac:spMk id="383" creationId="{00000000-0000-0000-0000-000000000000}"/>
          </ac:spMkLst>
        </pc:spChg>
        <pc:spChg chg="del mod">
          <ac:chgData name="Aya Tech" userId="d80f75a4cb676e89" providerId="LiveId" clId="{289D3392-91AB-47B8-A7A0-CC5222DE5206}" dt="2023-04-21T18:04:49.123" v="2757" actId="478"/>
          <ac:spMkLst>
            <pc:docMk/>
            <pc:sldMk cId="285656453" sldId="294"/>
            <ac:spMk id="398" creationId="{00000000-0000-0000-0000-000000000000}"/>
          </ac:spMkLst>
        </pc:spChg>
        <pc:spChg chg="mod">
          <ac:chgData name="Aya Tech" userId="d80f75a4cb676e89" providerId="LiveId" clId="{289D3392-91AB-47B8-A7A0-CC5222DE5206}" dt="2023-04-21T18:09:40.907" v="2836" actId="1076"/>
          <ac:spMkLst>
            <pc:docMk/>
            <pc:sldMk cId="285656453" sldId="294"/>
            <ac:spMk id="399" creationId="{00000000-0000-0000-0000-000000000000}"/>
          </ac:spMkLst>
        </pc:spChg>
        <pc:grpChg chg="del">
          <ac:chgData name="Aya Tech" userId="d80f75a4cb676e89" providerId="LiveId" clId="{289D3392-91AB-47B8-A7A0-CC5222DE5206}" dt="2023-04-21T18:04:52.503" v="2759" actId="478"/>
          <ac:grpSpMkLst>
            <pc:docMk/>
            <pc:sldMk cId="285656453" sldId="294"/>
            <ac:grpSpMk id="4" creationId="{DB0C6642-8457-D7E1-B0E1-11F8D5624B08}"/>
          </ac:grpSpMkLst>
        </pc:grpChg>
        <pc:grpChg chg="add mod">
          <ac:chgData name="Aya Tech" userId="d80f75a4cb676e89" providerId="LiveId" clId="{289D3392-91AB-47B8-A7A0-CC5222DE5206}" dt="2023-04-21T18:07:16.311" v="2791" actId="14100"/>
          <ac:grpSpMkLst>
            <pc:docMk/>
            <pc:sldMk cId="285656453" sldId="294"/>
            <ac:grpSpMk id="24" creationId="{51419D61-B926-E94A-7708-1C65A6D55688}"/>
          </ac:grpSpMkLst>
        </pc:grpChg>
        <pc:grpChg chg="add del mod">
          <ac:chgData name="Aya Tech" userId="d80f75a4cb676e89" providerId="LiveId" clId="{289D3392-91AB-47B8-A7A0-CC5222DE5206}" dt="2023-04-21T18:09:59.245" v="2840" actId="478"/>
          <ac:grpSpMkLst>
            <pc:docMk/>
            <pc:sldMk cId="285656453" sldId="294"/>
            <ac:grpSpMk id="38" creationId="{138D1BAC-D6B9-BF44-0C38-517E4112ED2C}"/>
          </ac:grpSpMkLst>
        </pc:grpChg>
        <pc:picChg chg="add mod">
          <ac:chgData name="Aya Tech" userId="d80f75a4cb676e89" providerId="LiveId" clId="{289D3392-91AB-47B8-A7A0-CC5222DE5206}" dt="2023-04-21T18:09:46.351" v="2837" actId="14100"/>
          <ac:picMkLst>
            <pc:docMk/>
            <pc:sldMk cId="285656453" sldId="294"/>
            <ac:picMk id="23" creationId="{4AC64F39-2A2B-A1D8-E4C8-41A80245E2FF}"/>
          </ac:picMkLst>
        </pc:picChg>
      </pc:sldChg>
      <pc:sldChg chg="addSp delSp modSp mod delAnim modAnim">
        <pc:chgData name="Aya Tech" userId="d80f75a4cb676e89" providerId="LiveId" clId="{289D3392-91AB-47B8-A7A0-CC5222DE5206}" dt="2023-04-27T01:30:19.850" v="4141" actId="1076"/>
        <pc:sldMkLst>
          <pc:docMk/>
          <pc:sldMk cId="664538027" sldId="295"/>
        </pc:sldMkLst>
        <pc:spChg chg="add del mod">
          <ac:chgData name="Aya Tech" userId="d80f75a4cb676e89" providerId="LiveId" clId="{289D3392-91AB-47B8-A7A0-CC5222DE5206}" dt="2023-04-27T01:29:55.162" v="4132" actId="478"/>
          <ac:spMkLst>
            <pc:docMk/>
            <pc:sldMk cId="664538027" sldId="295"/>
            <ac:spMk id="16" creationId="{C38EFAA7-0EB6-CAD0-4EDF-68AA915F917E}"/>
          </ac:spMkLst>
        </pc:spChg>
        <pc:spChg chg="mod">
          <ac:chgData name="Aya Tech" userId="d80f75a4cb676e89" providerId="LiveId" clId="{289D3392-91AB-47B8-A7A0-CC5222DE5206}" dt="2023-04-26T22:57:49.544" v="3527" actId="207"/>
          <ac:spMkLst>
            <pc:docMk/>
            <pc:sldMk cId="664538027" sldId="295"/>
            <ac:spMk id="22" creationId="{7F38E47E-71AB-08F6-8A8A-062B3E01F44A}"/>
          </ac:spMkLst>
        </pc:spChg>
        <pc:spChg chg="mod">
          <ac:chgData name="Aya Tech" userId="d80f75a4cb676e89" providerId="LiveId" clId="{289D3392-91AB-47B8-A7A0-CC5222DE5206}" dt="2023-04-26T23:02:12.738" v="3534" actId="1076"/>
          <ac:spMkLst>
            <pc:docMk/>
            <pc:sldMk cId="664538027" sldId="295"/>
            <ac:spMk id="23" creationId="{D095C82A-9E9D-AE2B-4653-DE87D8B748A1}"/>
          </ac:spMkLst>
        </pc:spChg>
        <pc:spChg chg="mod">
          <ac:chgData name="Aya Tech" userId="d80f75a4cb676e89" providerId="LiveId" clId="{289D3392-91AB-47B8-A7A0-CC5222DE5206}" dt="2023-04-26T22:57:04.955" v="3510"/>
          <ac:spMkLst>
            <pc:docMk/>
            <pc:sldMk cId="664538027" sldId="295"/>
            <ac:spMk id="30" creationId="{6BBBC7D6-350E-4E5C-D547-935C52CFDDB9}"/>
          </ac:spMkLst>
        </pc:spChg>
        <pc:spChg chg="mod">
          <ac:chgData name="Aya Tech" userId="d80f75a4cb676e89" providerId="LiveId" clId="{289D3392-91AB-47B8-A7A0-CC5222DE5206}" dt="2023-04-26T22:57:04.955" v="3510"/>
          <ac:spMkLst>
            <pc:docMk/>
            <pc:sldMk cId="664538027" sldId="295"/>
            <ac:spMk id="31" creationId="{29E520AB-DFD5-6FE2-2B8B-63A6C4B542ED}"/>
          </ac:spMkLst>
        </pc:spChg>
        <pc:spChg chg="mod">
          <ac:chgData name="Aya Tech" userId="d80f75a4cb676e89" providerId="LiveId" clId="{289D3392-91AB-47B8-A7A0-CC5222DE5206}" dt="2023-04-26T22:57:04.955" v="3510"/>
          <ac:spMkLst>
            <pc:docMk/>
            <pc:sldMk cId="664538027" sldId="295"/>
            <ac:spMk id="32" creationId="{2A60E261-F807-760F-CC87-09FFEE183D2C}"/>
          </ac:spMkLst>
        </pc:spChg>
        <pc:spChg chg="mod">
          <ac:chgData name="Aya Tech" userId="d80f75a4cb676e89" providerId="LiveId" clId="{289D3392-91AB-47B8-A7A0-CC5222DE5206}" dt="2023-04-26T22:57:04.955" v="3510"/>
          <ac:spMkLst>
            <pc:docMk/>
            <pc:sldMk cId="664538027" sldId="295"/>
            <ac:spMk id="33" creationId="{B67A4F0E-6650-6A8E-30B1-1A6536EF0B5C}"/>
          </ac:spMkLst>
        </pc:spChg>
        <pc:spChg chg="add del mod">
          <ac:chgData name="Aya Tech" userId="d80f75a4cb676e89" providerId="LiveId" clId="{289D3392-91AB-47B8-A7A0-CC5222DE5206}" dt="2023-04-27T00:28:43.248" v="4080" actId="478"/>
          <ac:spMkLst>
            <pc:docMk/>
            <pc:sldMk cId="664538027" sldId="295"/>
            <ac:spMk id="35" creationId="{F71ED216-3774-3EBE-112A-5AD7B43C80E1}"/>
          </ac:spMkLst>
        </pc:spChg>
        <pc:spChg chg="del">
          <ac:chgData name="Aya Tech" userId="d80f75a4cb676e89" providerId="LiveId" clId="{289D3392-91AB-47B8-A7A0-CC5222DE5206}" dt="2023-04-26T22:56:47.106" v="3490" actId="478"/>
          <ac:spMkLst>
            <pc:docMk/>
            <pc:sldMk cId="664538027" sldId="295"/>
            <ac:spMk id="449" creationId="{00000000-0000-0000-0000-000000000000}"/>
          </ac:spMkLst>
        </pc:spChg>
        <pc:spChg chg="del">
          <ac:chgData name="Aya Tech" userId="d80f75a4cb676e89" providerId="LiveId" clId="{289D3392-91AB-47B8-A7A0-CC5222DE5206}" dt="2023-04-26T23:29:02.571" v="3535" actId="21"/>
          <ac:spMkLst>
            <pc:docMk/>
            <pc:sldMk cId="664538027" sldId="295"/>
            <ac:spMk id="454" creationId="{00000000-0000-0000-0000-000000000000}"/>
          </ac:spMkLst>
        </pc:spChg>
        <pc:spChg chg="del mod">
          <ac:chgData name="Aya Tech" userId="d80f75a4cb676e89" providerId="LiveId" clId="{289D3392-91AB-47B8-A7A0-CC5222DE5206}" dt="2023-04-27T01:30:09.037" v="4137" actId="478"/>
          <ac:spMkLst>
            <pc:docMk/>
            <pc:sldMk cId="664538027" sldId="295"/>
            <ac:spMk id="455" creationId="{00000000-0000-0000-0000-000000000000}"/>
          </ac:spMkLst>
        </pc:spChg>
        <pc:grpChg chg="del">
          <ac:chgData name="Aya Tech" userId="d80f75a4cb676e89" providerId="LiveId" clId="{289D3392-91AB-47B8-A7A0-CC5222DE5206}" dt="2023-04-26T22:57:03.766" v="3509" actId="478"/>
          <ac:grpSpMkLst>
            <pc:docMk/>
            <pc:sldMk cId="664538027" sldId="295"/>
            <ac:grpSpMk id="2" creationId="{B6F8EBE0-08EC-BB60-F30A-ACF97181F4F6}"/>
          </ac:grpSpMkLst>
        </pc:grpChg>
        <pc:grpChg chg="add del mod">
          <ac:chgData name="Aya Tech" userId="d80f75a4cb676e89" providerId="LiveId" clId="{289D3392-91AB-47B8-A7A0-CC5222DE5206}" dt="2023-04-27T01:29:52.552" v="4131" actId="21"/>
          <ac:grpSpMkLst>
            <pc:docMk/>
            <pc:sldMk cId="664538027" sldId="295"/>
            <ac:grpSpMk id="29" creationId="{CFBC02BF-CB7F-79D2-C92C-31E6B7C5BDB8}"/>
          </ac:grpSpMkLst>
        </pc:grpChg>
        <pc:picChg chg="add del mod">
          <ac:chgData name="Aya Tech" userId="d80f75a4cb676e89" providerId="LiveId" clId="{289D3392-91AB-47B8-A7A0-CC5222DE5206}" dt="2023-04-27T00:30:53.288" v="4101" actId="478"/>
          <ac:picMkLst>
            <pc:docMk/>
            <pc:sldMk cId="664538027" sldId="295"/>
            <ac:picMk id="36" creationId="{AB019C0C-5A34-C025-3F5C-DB0D404CE154}"/>
          </ac:picMkLst>
        </pc:picChg>
        <pc:picChg chg="add mod">
          <ac:chgData name="Aya Tech" userId="d80f75a4cb676e89" providerId="LiveId" clId="{289D3392-91AB-47B8-A7A0-CC5222DE5206}" dt="2023-04-27T01:30:19.850" v="4141" actId="1076"/>
          <ac:picMkLst>
            <pc:docMk/>
            <pc:sldMk cId="664538027" sldId="295"/>
            <ac:picMk id="37" creationId="{60EF8681-F964-DF29-2C03-8C04316FA797}"/>
          </ac:picMkLst>
        </pc:picChg>
      </pc:sldChg>
      <pc:sldChg chg="del">
        <pc:chgData name="Aya Tech" userId="d80f75a4cb676e89" providerId="LiveId" clId="{289D3392-91AB-47B8-A7A0-CC5222DE5206}" dt="2023-04-26T22:46:30.579" v="2994" actId="47"/>
        <pc:sldMkLst>
          <pc:docMk/>
          <pc:sldMk cId="1480271513" sldId="295"/>
        </pc:sldMkLst>
      </pc:sldChg>
      <pc:sldChg chg="addSp delSp modSp del mod">
        <pc:chgData name="Aya Tech" userId="d80f75a4cb676e89" providerId="LiveId" clId="{289D3392-91AB-47B8-A7A0-CC5222DE5206}" dt="2023-04-26T23:29:47.977" v="3558" actId="47"/>
        <pc:sldMkLst>
          <pc:docMk/>
          <pc:sldMk cId="2202912386" sldId="296"/>
        </pc:sldMkLst>
        <pc:spChg chg="del">
          <ac:chgData name="Aya Tech" userId="d80f75a4cb676e89" providerId="LiveId" clId="{289D3392-91AB-47B8-A7A0-CC5222DE5206}" dt="2023-04-26T23:29:08.424" v="3536" actId="478"/>
          <ac:spMkLst>
            <pc:docMk/>
            <pc:sldMk cId="2202912386" sldId="296"/>
            <ac:spMk id="2" creationId="{C91C6328-18DE-00CD-70D3-ECDFC1D32F1B}"/>
          </ac:spMkLst>
        </pc:spChg>
        <pc:spChg chg="add del mod">
          <ac:chgData name="Aya Tech" userId="d80f75a4cb676e89" providerId="LiveId" clId="{289D3392-91AB-47B8-A7A0-CC5222DE5206}" dt="2023-04-26T23:29:15.251" v="3540" actId="478"/>
          <ac:spMkLst>
            <pc:docMk/>
            <pc:sldMk cId="2202912386" sldId="296"/>
            <ac:spMk id="4" creationId="{7B9F6B5A-4507-1369-049F-8E685B01474F}"/>
          </ac:spMkLst>
        </pc:spChg>
        <pc:spChg chg="add del mod">
          <ac:chgData name="Aya Tech" userId="d80f75a4cb676e89" providerId="LiveId" clId="{289D3392-91AB-47B8-A7A0-CC5222DE5206}" dt="2023-04-26T23:29:18.909" v="3543" actId="478"/>
          <ac:spMkLst>
            <pc:docMk/>
            <pc:sldMk cId="2202912386" sldId="296"/>
            <ac:spMk id="6" creationId="{18DBDEFE-A35B-F364-5192-53FC350F02DA}"/>
          </ac:spMkLst>
        </pc:spChg>
        <pc:spChg chg="add del mod">
          <ac:chgData name="Aya Tech" userId="d80f75a4cb676e89" providerId="LiveId" clId="{289D3392-91AB-47B8-A7A0-CC5222DE5206}" dt="2023-04-26T23:29:44.800" v="3556" actId="21"/>
          <ac:spMkLst>
            <pc:docMk/>
            <pc:sldMk cId="2202912386" sldId="296"/>
            <ac:spMk id="7" creationId="{9B2FC491-9867-1A72-6398-FC0C0373B1FE}"/>
          </ac:spMkLst>
        </pc:spChg>
        <pc:spChg chg="del mod">
          <ac:chgData name="Aya Tech" userId="d80f75a4cb676e89" providerId="LiveId" clId="{289D3392-91AB-47B8-A7A0-CC5222DE5206}" dt="2023-04-26T23:29:11.529" v="3538" actId="478"/>
          <ac:spMkLst>
            <pc:docMk/>
            <pc:sldMk cId="2202912386" sldId="296"/>
            <ac:spMk id="524" creationId="{00000000-0000-0000-0000-000000000000}"/>
          </ac:spMkLst>
        </pc:spChg>
        <pc:spChg chg="del">
          <ac:chgData name="Aya Tech" userId="d80f75a4cb676e89" providerId="LiveId" clId="{289D3392-91AB-47B8-A7A0-CC5222DE5206}" dt="2023-04-26T23:29:13.894" v="3539" actId="478"/>
          <ac:spMkLst>
            <pc:docMk/>
            <pc:sldMk cId="2202912386" sldId="296"/>
            <ac:spMk id="525" creationId="{00000000-0000-0000-0000-000000000000}"/>
          </ac:spMkLst>
        </pc:spChg>
        <pc:spChg chg="del mod">
          <ac:chgData name="Aya Tech" userId="d80f75a4cb676e89" providerId="LiveId" clId="{289D3392-91AB-47B8-A7A0-CC5222DE5206}" dt="2023-04-26T23:29:17.346" v="3542" actId="478"/>
          <ac:spMkLst>
            <pc:docMk/>
            <pc:sldMk cId="2202912386" sldId="296"/>
            <ac:spMk id="526" creationId="{00000000-0000-0000-0000-000000000000}"/>
          </ac:spMkLst>
        </pc:spChg>
      </pc:sldChg>
      <pc:sldChg chg="addSp delSp modSp mod">
        <pc:chgData name="Aya Tech" userId="d80f75a4cb676e89" providerId="LiveId" clId="{289D3392-91AB-47B8-A7A0-CC5222DE5206}" dt="2023-05-01T23:30:34.572" v="4161" actId="20577"/>
        <pc:sldMkLst>
          <pc:docMk/>
          <pc:sldMk cId="1296599177" sldId="297"/>
        </pc:sldMkLst>
        <pc:spChg chg="add del mod">
          <ac:chgData name="Aya Tech" userId="d80f75a4cb676e89" providerId="LiveId" clId="{289D3392-91AB-47B8-A7A0-CC5222DE5206}" dt="2023-04-26T23:29:38.262" v="3554" actId="478"/>
          <ac:spMkLst>
            <pc:docMk/>
            <pc:sldMk cId="1296599177" sldId="297"/>
            <ac:spMk id="3" creationId="{6E628704-94AB-AC95-78DD-692425E1C0B6}"/>
          </ac:spMkLst>
        </pc:spChg>
        <pc:spChg chg="add mod">
          <ac:chgData name="Aya Tech" userId="d80f75a4cb676e89" providerId="LiveId" clId="{289D3392-91AB-47B8-A7A0-CC5222DE5206}" dt="2023-04-28T21:25:18.099" v="4156" actId="20577"/>
          <ac:spMkLst>
            <pc:docMk/>
            <pc:sldMk cId="1296599177" sldId="297"/>
            <ac:spMk id="4" creationId="{B03A9EC7-011F-BA58-B475-5C962BB018FD}"/>
          </ac:spMkLst>
        </pc:spChg>
        <pc:spChg chg="add mod">
          <ac:chgData name="Aya Tech" userId="d80f75a4cb676e89" providerId="LiveId" clId="{289D3392-91AB-47B8-A7A0-CC5222DE5206}" dt="2023-04-27T00:29:40.634" v="4096" actId="1076"/>
          <ac:spMkLst>
            <pc:docMk/>
            <pc:sldMk cId="1296599177" sldId="297"/>
            <ac:spMk id="5" creationId="{1B711996-55C5-344E-5E91-C0F4A7F63529}"/>
          </ac:spMkLst>
        </pc:spChg>
        <pc:spChg chg="mod">
          <ac:chgData name="Aya Tech" userId="d80f75a4cb676e89" providerId="LiveId" clId="{289D3392-91AB-47B8-A7A0-CC5222DE5206}" dt="2023-04-26T23:43:15.642" v="3632"/>
          <ac:spMkLst>
            <pc:docMk/>
            <pc:sldMk cId="1296599177" sldId="297"/>
            <ac:spMk id="7" creationId="{BF58EE68-9C2B-8735-E216-52657B426FA1}"/>
          </ac:spMkLst>
        </pc:spChg>
        <pc:spChg chg="mod">
          <ac:chgData name="Aya Tech" userId="d80f75a4cb676e89" providerId="LiveId" clId="{289D3392-91AB-47B8-A7A0-CC5222DE5206}" dt="2023-04-26T23:43:15.642" v="3632"/>
          <ac:spMkLst>
            <pc:docMk/>
            <pc:sldMk cId="1296599177" sldId="297"/>
            <ac:spMk id="8" creationId="{5B8C9BE1-5B98-A8CC-19DD-663DD55B2C2D}"/>
          </ac:spMkLst>
        </pc:spChg>
        <pc:spChg chg="mod">
          <ac:chgData name="Aya Tech" userId="d80f75a4cb676e89" providerId="LiveId" clId="{289D3392-91AB-47B8-A7A0-CC5222DE5206}" dt="2023-04-26T23:43:15.642" v="3632"/>
          <ac:spMkLst>
            <pc:docMk/>
            <pc:sldMk cId="1296599177" sldId="297"/>
            <ac:spMk id="9" creationId="{49663F27-1E3A-2B6D-7742-34806280AF0E}"/>
          </ac:spMkLst>
        </pc:spChg>
        <pc:spChg chg="mod">
          <ac:chgData name="Aya Tech" userId="d80f75a4cb676e89" providerId="LiveId" clId="{289D3392-91AB-47B8-A7A0-CC5222DE5206}" dt="2023-04-26T23:43:15.642" v="3632"/>
          <ac:spMkLst>
            <pc:docMk/>
            <pc:sldMk cId="1296599177" sldId="297"/>
            <ac:spMk id="10" creationId="{98986DD9-CB50-F59C-FFEB-C0C35041A2E1}"/>
          </ac:spMkLst>
        </pc:spChg>
        <pc:spChg chg="mod">
          <ac:chgData name="Aya Tech" userId="d80f75a4cb676e89" providerId="LiveId" clId="{289D3392-91AB-47B8-A7A0-CC5222DE5206}" dt="2023-04-26T23:43:15.642" v="3632"/>
          <ac:spMkLst>
            <pc:docMk/>
            <pc:sldMk cId="1296599177" sldId="297"/>
            <ac:spMk id="11" creationId="{F77FC3DD-B84D-9B88-FF39-E4AE49B59955}"/>
          </ac:spMkLst>
        </pc:spChg>
        <pc:spChg chg="mod">
          <ac:chgData name="Aya Tech" userId="d80f75a4cb676e89" providerId="LiveId" clId="{289D3392-91AB-47B8-A7A0-CC5222DE5206}" dt="2023-04-26T23:43:15.642" v="3632"/>
          <ac:spMkLst>
            <pc:docMk/>
            <pc:sldMk cId="1296599177" sldId="297"/>
            <ac:spMk id="12" creationId="{2C5C41F2-0100-D39B-D77C-EC4BBE66A406}"/>
          </ac:spMkLst>
        </pc:spChg>
        <pc:spChg chg="mod">
          <ac:chgData name="Aya Tech" userId="d80f75a4cb676e89" providerId="LiveId" clId="{289D3392-91AB-47B8-A7A0-CC5222DE5206}" dt="2023-04-26T23:43:15.642" v="3632"/>
          <ac:spMkLst>
            <pc:docMk/>
            <pc:sldMk cId="1296599177" sldId="297"/>
            <ac:spMk id="13" creationId="{B6B28D51-F988-334A-8FAD-B1481A02343C}"/>
          </ac:spMkLst>
        </pc:spChg>
        <pc:spChg chg="mod">
          <ac:chgData name="Aya Tech" userId="d80f75a4cb676e89" providerId="LiveId" clId="{289D3392-91AB-47B8-A7A0-CC5222DE5206}" dt="2023-04-26T23:43:15.642" v="3632"/>
          <ac:spMkLst>
            <pc:docMk/>
            <pc:sldMk cId="1296599177" sldId="297"/>
            <ac:spMk id="14" creationId="{4EBA569D-3BBC-8DA2-CB0F-775F1E4F002B}"/>
          </ac:spMkLst>
        </pc:spChg>
        <pc:spChg chg="mod">
          <ac:chgData name="Aya Tech" userId="d80f75a4cb676e89" providerId="LiveId" clId="{289D3392-91AB-47B8-A7A0-CC5222DE5206}" dt="2023-04-26T23:43:15.642" v="3632"/>
          <ac:spMkLst>
            <pc:docMk/>
            <pc:sldMk cId="1296599177" sldId="297"/>
            <ac:spMk id="15" creationId="{4E1840FD-307C-99AD-4687-0ED936C154C1}"/>
          </ac:spMkLst>
        </pc:spChg>
        <pc:spChg chg="del">
          <ac:chgData name="Aya Tech" userId="d80f75a4cb676e89" providerId="LiveId" clId="{289D3392-91AB-47B8-A7A0-CC5222DE5206}" dt="2023-04-26T23:29:30.510" v="3545" actId="478"/>
          <ac:spMkLst>
            <pc:docMk/>
            <pc:sldMk cId="1296599177" sldId="297"/>
            <ac:spMk id="16" creationId="{C38EFAA7-0EB6-CAD0-4EDF-68AA915F917E}"/>
          </ac:spMkLst>
        </pc:spChg>
        <pc:spChg chg="del">
          <ac:chgData name="Aya Tech" userId="d80f75a4cb676e89" providerId="LiveId" clId="{289D3392-91AB-47B8-A7A0-CC5222DE5206}" dt="2023-04-26T23:29:34.625" v="3550" actId="478"/>
          <ac:spMkLst>
            <pc:docMk/>
            <pc:sldMk cId="1296599177" sldId="297"/>
            <ac:spMk id="17" creationId="{0F13D52C-F2DB-92FD-D5BB-A67AE4F70C18}"/>
          </ac:spMkLst>
        </pc:spChg>
        <pc:spChg chg="del">
          <ac:chgData name="Aya Tech" userId="d80f75a4cb676e89" providerId="LiveId" clId="{289D3392-91AB-47B8-A7A0-CC5222DE5206}" dt="2023-04-26T23:29:34.625" v="3550" actId="478"/>
          <ac:spMkLst>
            <pc:docMk/>
            <pc:sldMk cId="1296599177" sldId="297"/>
            <ac:spMk id="18" creationId="{5B77CFBB-DA5E-C544-57BF-F8F1F41DE71A}"/>
          </ac:spMkLst>
        </pc:spChg>
        <pc:spChg chg="del">
          <ac:chgData name="Aya Tech" userId="d80f75a4cb676e89" providerId="LiveId" clId="{289D3392-91AB-47B8-A7A0-CC5222DE5206}" dt="2023-04-26T23:29:34.625" v="3550" actId="478"/>
          <ac:spMkLst>
            <pc:docMk/>
            <pc:sldMk cId="1296599177" sldId="297"/>
            <ac:spMk id="19" creationId="{51387A0A-6B51-1E8E-8AE7-5C9FC0F45727}"/>
          </ac:spMkLst>
        </pc:spChg>
        <pc:spChg chg="del">
          <ac:chgData name="Aya Tech" userId="d80f75a4cb676e89" providerId="LiveId" clId="{289D3392-91AB-47B8-A7A0-CC5222DE5206}" dt="2023-04-26T23:29:34.625" v="3550" actId="478"/>
          <ac:spMkLst>
            <pc:docMk/>
            <pc:sldMk cId="1296599177" sldId="297"/>
            <ac:spMk id="20" creationId="{8C31B39A-3527-B0F1-C6F3-F56905629212}"/>
          </ac:spMkLst>
        </pc:spChg>
        <pc:spChg chg="del">
          <ac:chgData name="Aya Tech" userId="d80f75a4cb676e89" providerId="LiveId" clId="{289D3392-91AB-47B8-A7A0-CC5222DE5206}" dt="2023-04-26T23:29:34.625" v="3550" actId="478"/>
          <ac:spMkLst>
            <pc:docMk/>
            <pc:sldMk cId="1296599177" sldId="297"/>
            <ac:spMk id="21" creationId="{E1E9F263-CC8B-2AC0-B28D-E0A5537AEB25}"/>
          </ac:spMkLst>
        </pc:spChg>
        <pc:spChg chg="del">
          <ac:chgData name="Aya Tech" userId="d80f75a4cb676e89" providerId="LiveId" clId="{289D3392-91AB-47B8-A7A0-CC5222DE5206}" dt="2023-04-26T23:29:34.625" v="3550" actId="478"/>
          <ac:spMkLst>
            <pc:docMk/>
            <pc:sldMk cId="1296599177" sldId="297"/>
            <ac:spMk id="22" creationId="{7F38E47E-71AB-08F6-8A8A-062B3E01F44A}"/>
          </ac:spMkLst>
        </pc:spChg>
        <pc:spChg chg="del mod">
          <ac:chgData name="Aya Tech" userId="d80f75a4cb676e89" providerId="LiveId" clId="{289D3392-91AB-47B8-A7A0-CC5222DE5206}" dt="2023-04-26T23:29:37.080" v="3553" actId="478"/>
          <ac:spMkLst>
            <pc:docMk/>
            <pc:sldMk cId="1296599177" sldId="297"/>
            <ac:spMk id="23" creationId="{D095C82A-9E9D-AE2B-4653-DE87D8B748A1}"/>
          </ac:spMkLst>
        </pc:spChg>
        <pc:spChg chg="mod">
          <ac:chgData name="Aya Tech" userId="d80f75a4cb676e89" providerId="LiveId" clId="{289D3392-91AB-47B8-A7A0-CC5222DE5206}" dt="2023-04-26T23:43:15.642" v="3632"/>
          <ac:spMkLst>
            <pc:docMk/>
            <pc:sldMk cId="1296599177" sldId="297"/>
            <ac:spMk id="34" creationId="{55CA3A71-F41A-7CA1-90B0-E9D6B3DD4B77}"/>
          </ac:spMkLst>
        </pc:spChg>
        <pc:spChg chg="del">
          <ac:chgData name="Aya Tech" userId="d80f75a4cb676e89" providerId="LiveId" clId="{289D3392-91AB-47B8-A7A0-CC5222DE5206}" dt="2023-04-26T23:29:39.942" v="3555" actId="478"/>
          <ac:spMkLst>
            <pc:docMk/>
            <pc:sldMk cId="1296599177" sldId="297"/>
            <ac:spMk id="35" creationId="{F71ED216-3774-3EBE-112A-5AD7B43C80E1}"/>
          </ac:spMkLst>
        </pc:spChg>
        <pc:spChg chg="mod">
          <ac:chgData name="Aya Tech" userId="d80f75a4cb676e89" providerId="LiveId" clId="{289D3392-91AB-47B8-A7A0-CC5222DE5206}" dt="2023-04-26T23:43:15.642" v="3632"/>
          <ac:spMkLst>
            <pc:docMk/>
            <pc:sldMk cId="1296599177" sldId="297"/>
            <ac:spMk id="36" creationId="{68E66FC1-6D5E-890F-F8C5-8DAD80FFAB9A}"/>
          </ac:spMkLst>
        </pc:spChg>
        <pc:spChg chg="mod">
          <ac:chgData name="Aya Tech" userId="d80f75a4cb676e89" providerId="LiveId" clId="{289D3392-91AB-47B8-A7A0-CC5222DE5206}" dt="2023-04-26T23:43:15.642" v="3632"/>
          <ac:spMkLst>
            <pc:docMk/>
            <pc:sldMk cId="1296599177" sldId="297"/>
            <ac:spMk id="37" creationId="{5C541FCA-18B7-4FEC-959F-D8C15A0CF673}"/>
          </ac:spMkLst>
        </pc:spChg>
        <pc:spChg chg="mod">
          <ac:chgData name="Aya Tech" userId="d80f75a4cb676e89" providerId="LiveId" clId="{289D3392-91AB-47B8-A7A0-CC5222DE5206}" dt="2023-04-26T23:43:15.642" v="3632"/>
          <ac:spMkLst>
            <pc:docMk/>
            <pc:sldMk cId="1296599177" sldId="297"/>
            <ac:spMk id="38" creationId="{D1B72C6D-99E0-92B1-6826-E7EF1901CC7E}"/>
          </ac:spMkLst>
        </pc:spChg>
        <pc:spChg chg="add del mod">
          <ac:chgData name="Aya Tech" userId="d80f75a4cb676e89" providerId="LiveId" clId="{289D3392-91AB-47B8-A7A0-CC5222DE5206}" dt="2023-05-01T23:30:34.572" v="4161" actId="20577"/>
          <ac:spMkLst>
            <pc:docMk/>
            <pc:sldMk cId="1296599177" sldId="297"/>
            <ac:spMk id="39" creationId="{F33CF418-D1FC-E120-5E64-84EBDE1CDBCD}"/>
          </ac:spMkLst>
        </pc:spChg>
        <pc:spChg chg="add del">
          <ac:chgData name="Aya Tech" userId="d80f75a4cb676e89" providerId="LiveId" clId="{289D3392-91AB-47B8-A7A0-CC5222DE5206}" dt="2023-04-26T23:52:49.799" v="3645" actId="478"/>
          <ac:spMkLst>
            <pc:docMk/>
            <pc:sldMk cId="1296599177" sldId="297"/>
            <ac:spMk id="40" creationId="{8C451E0F-8F2E-1CB1-27FA-CA112AA60A62}"/>
          </ac:spMkLst>
        </pc:spChg>
        <pc:spChg chg="add del mod">
          <ac:chgData name="Aya Tech" userId="d80f75a4cb676e89" providerId="LiveId" clId="{289D3392-91AB-47B8-A7A0-CC5222DE5206}" dt="2023-04-26T23:52:58.689" v="3649"/>
          <ac:spMkLst>
            <pc:docMk/>
            <pc:sldMk cId="1296599177" sldId="297"/>
            <ac:spMk id="41" creationId="{6D4629D4-2550-8E62-B578-0706E1EEE953}"/>
          </ac:spMkLst>
        </pc:spChg>
        <pc:spChg chg="add del mod">
          <ac:chgData name="Aya Tech" userId="d80f75a4cb676e89" providerId="LiveId" clId="{289D3392-91AB-47B8-A7A0-CC5222DE5206}" dt="2023-04-26T23:54:34.886" v="3689"/>
          <ac:spMkLst>
            <pc:docMk/>
            <pc:sldMk cId="1296599177" sldId="297"/>
            <ac:spMk id="42" creationId="{A507F02F-3962-3591-FE40-34344B5FCE0F}"/>
          </ac:spMkLst>
        </pc:spChg>
        <pc:spChg chg="add mod">
          <ac:chgData name="Aya Tech" userId="d80f75a4cb676e89" providerId="LiveId" clId="{289D3392-91AB-47B8-A7A0-CC5222DE5206}" dt="2023-04-26T23:54:34.279" v="3688" actId="571"/>
          <ac:spMkLst>
            <pc:docMk/>
            <pc:sldMk cId="1296599177" sldId="297"/>
            <ac:spMk id="43" creationId="{A74C8887-CDBE-00AF-3690-700A2001E594}"/>
          </ac:spMkLst>
        </pc:spChg>
        <pc:spChg chg="add mod">
          <ac:chgData name="Aya Tech" userId="d80f75a4cb676e89" providerId="LiveId" clId="{289D3392-91AB-47B8-A7A0-CC5222DE5206}" dt="2023-04-26T23:54:34.279" v="3688" actId="571"/>
          <ac:spMkLst>
            <pc:docMk/>
            <pc:sldMk cId="1296599177" sldId="297"/>
            <ac:spMk id="44" creationId="{2CCFE4FE-3B99-CFFF-EAE1-B009C2ECEB05}"/>
          </ac:spMkLst>
        </pc:spChg>
        <pc:spChg chg="add del mod">
          <ac:chgData name="Aya Tech" userId="d80f75a4cb676e89" providerId="LiveId" clId="{289D3392-91AB-47B8-A7A0-CC5222DE5206}" dt="2023-04-27T00:02:28.424" v="3903"/>
          <ac:spMkLst>
            <pc:docMk/>
            <pc:sldMk cId="1296599177" sldId="297"/>
            <ac:spMk id="45" creationId="{7AC843AF-0210-ADF9-FD67-6CF00C2DE38A}"/>
          </ac:spMkLst>
        </pc:spChg>
        <pc:spChg chg="mod">
          <ac:chgData name="Aya Tech" userId="d80f75a4cb676e89" providerId="LiveId" clId="{289D3392-91AB-47B8-A7A0-CC5222DE5206}" dt="2023-04-27T00:29:36.031" v="4095"/>
          <ac:spMkLst>
            <pc:docMk/>
            <pc:sldMk cId="1296599177" sldId="297"/>
            <ac:spMk id="47" creationId="{76AB23DA-D7DE-BF3C-AB73-60D43AFC37F1}"/>
          </ac:spMkLst>
        </pc:spChg>
        <pc:spChg chg="mod">
          <ac:chgData name="Aya Tech" userId="d80f75a4cb676e89" providerId="LiveId" clId="{289D3392-91AB-47B8-A7A0-CC5222DE5206}" dt="2023-04-27T00:29:36.031" v="4095"/>
          <ac:spMkLst>
            <pc:docMk/>
            <pc:sldMk cId="1296599177" sldId="297"/>
            <ac:spMk id="48" creationId="{946993A1-DE96-F087-CF62-2583036973ED}"/>
          </ac:spMkLst>
        </pc:spChg>
        <pc:spChg chg="mod">
          <ac:chgData name="Aya Tech" userId="d80f75a4cb676e89" providerId="LiveId" clId="{289D3392-91AB-47B8-A7A0-CC5222DE5206}" dt="2023-04-27T00:29:36.031" v="4095"/>
          <ac:spMkLst>
            <pc:docMk/>
            <pc:sldMk cId="1296599177" sldId="297"/>
            <ac:spMk id="49" creationId="{2E478AEE-E351-44AA-62E6-B2B322B4AA2D}"/>
          </ac:spMkLst>
        </pc:spChg>
        <pc:spChg chg="del mod">
          <ac:chgData name="Aya Tech" userId="d80f75a4cb676e89" providerId="LiveId" clId="{289D3392-91AB-47B8-A7A0-CC5222DE5206}" dt="2023-04-26T23:29:35.925" v="3552" actId="478"/>
          <ac:spMkLst>
            <pc:docMk/>
            <pc:sldMk cId="1296599177" sldId="297"/>
            <ac:spMk id="455" creationId="{00000000-0000-0000-0000-000000000000}"/>
          </ac:spMkLst>
        </pc:spChg>
        <pc:grpChg chg="add mod">
          <ac:chgData name="Aya Tech" userId="d80f75a4cb676e89" providerId="LiveId" clId="{289D3392-91AB-47B8-A7A0-CC5222DE5206}" dt="2023-04-27T00:09:56.088" v="4065" actId="1076"/>
          <ac:grpSpMkLst>
            <pc:docMk/>
            <pc:sldMk cId="1296599177" sldId="297"/>
            <ac:grpSpMk id="6" creationId="{08920CE7-8526-CF82-0EAB-00DCFE257A0F}"/>
          </ac:grpSpMkLst>
        </pc:grpChg>
        <pc:grpChg chg="del">
          <ac:chgData name="Aya Tech" userId="d80f75a4cb676e89" providerId="LiveId" clId="{289D3392-91AB-47B8-A7A0-CC5222DE5206}" dt="2023-04-26T23:29:34.625" v="3550" actId="478"/>
          <ac:grpSpMkLst>
            <pc:docMk/>
            <pc:sldMk cId="1296599177" sldId="297"/>
            <ac:grpSpMk id="24" creationId="{1F990D21-6B1C-C58F-C614-C8AE748C6FC2}"/>
          </ac:grpSpMkLst>
        </pc:grpChg>
        <pc:grpChg chg="del">
          <ac:chgData name="Aya Tech" userId="d80f75a4cb676e89" providerId="LiveId" clId="{289D3392-91AB-47B8-A7A0-CC5222DE5206}" dt="2023-04-26T23:29:31.224" v="3546" actId="478"/>
          <ac:grpSpMkLst>
            <pc:docMk/>
            <pc:sldMk cId="1296599177" sldId="297"/>
            <ac:grpSpMk id="29" creationId="{CFBC02BF-CB7F-79D2-C92C-31E6B7C5BDB8}"/>
          </ac:grpSpMkLst>
        </pc:grpChg>
        <pc:grpChg chg="add mod">
          <ac:chgData name="Aya Tech" userId="d80f75a4cb676e89" providerId="LiveId" clId="{289D3392-91AB-47B8-A7A0-CC5222DE5206}" dt="2023-04-27T00:29:36.031" v="4095"/>
          <ac:grpSpMkLst>
            <pc:docMk/>
            <pc:sldMk cId="1296599177" sldId="297"/>
            <ac:grpSpMk id="46" creationId="{F70B5E4D-7B1A-E49C-A084-F8EEDFD6FC6C}"/>
          </ac:grpSpMkLst>
        </pc:grpChg>
        <pc:cxnChg chg="del">
          <ac:chgData name="Aya Tech" userId="d80f75a4cb676e89" providerId="LiveId" clId="{289D3392-91AB-47B8-A7A0-CC5222DE5206}" dt="2023-04-26T23:29:31.994" v="3547" actId="478"/>
          <ac:cxnSpMkLst>
            <pc:docMk/>
            <pc:sldMk cId="1296599177" sldId="297"/>
            <ac:cxnSpMk id="28" creationId="{39840CB7-B71D-52E2-6215-B751D1875A78}"/>
          </ac:cxnSpMkLst>
        </pc:cxnChg>
        <pc:cxnChg chg="add mod">
          <ac:chgData name="Aya Tech" userId="d80f75a4cb676e89" providerId="LiveId" clId="{289D3392-91AB-47B8-A7A0-CC5222DE5206}" dt="2023-04-27T00:29:36.031" v="4095"/>
          <ac:cxnSpMkLst>
            <pc:docMk/>
            <pc:sldMk cId="1296599177" sldId="297"/>
            <ac:cxnSpMk id="50" creationId="{E92FCAF7-E6A6-1B06-ACBD-B43F546B543F}"/>
          </ac:cxnSpMkLst>
        </pc:cxnChg>
      </pc:sldChg>
      <pc:sldMasterChg chg="delSldLayout">
        <pc:chgData name="Aya Tech" userId="d80f75a4cb676e89" providerId="LiveId" clId="{289D3392-91AB-47B8-A7A0-CC5222DE5206}" dt="2023-04-20T22:47:25.940" v="1809" actId="47"/>
        <pc:sldMasterMkLst>
          <pc:docMk/>
          <pc:sldMasterMk cId="0" sldId="2147483674"/>
        </pc:sldMasterMkLst>
        <pc:sldLayoutChg chg="del">
          <pc:chgData name="Aya Tech" userId="d80f75a4cb676e89" providerId="LiveId" clId="{289D3392-91AB-47B8-A7A0-CC5222DE5206}" dt="2023-04-20T22:47:25.940" v="1809" actId="47"/>
          <pc:sldLayoutMkLst>
            <pc:docMk/>
            <pc:sldMasterMk cId="0" sldId="2147483674"/>
            <pc:sldLayoutMk cId="0" sldId="2147483660"/>
          </pc:sldLayoutMkLst>
        </pc:sldLayoutChg>
        <pc:sldLayoutChg chg="del">
          <pc:chgData name="Aya Tech" userId="d80f75a4cb676e89" providerId="LiveId" clId="{289D3392-91AB-47B8-A7A0-CC5222DE5206}" dt="2023-04-20T20:59:33.959" v="177" actId="47"/>
          <pc:sldLayoutMkLst>
            <pc:docMk/>
            <pc:sldMasterMk cId="0" sldId="2147483674"/>
            <pc:sldLayoutMk cId="0" sldId="2147483664"/>
          </pc:sldLayoutMkLst>
        </pc:sldLayoutChg>
        <pc:sldLayoutChg chg="del">
          <pc:chgData name="Aya Tech" userId="d80f75a4cb676e89" providerId="LiveId" clId="{289D3392-91AB-47B8-A7A0-CC5222DE5206}" dt="2023-04-20T20:59:34.709" v="178" actId="47"/>
          <pc:sldLayoutMkLst>
            <pc:docMk/>
            <pc:sldMasterMk cId="0" sldId="2147483674"/>
            <pc:sldLayoutMk cId="0" sldId="2147483665"/>
          </pc:sldLayoutMkLst>
        </pc:sldLayoutChg>
      </pc:sldMasterChg>
      <pc:sldMasterChg chg="del delSldLayout">
        <pc:chgData name="Aya Tech" userId="d80f75a4cb676e89" providerId="LiveId" clId="{289D3392-91AB-47B8-A7A0-CC5222DE5206}" dt="2023-04-21T18:15:10.433" v="2872" actId="47"/>
        <pc:sldMasterMkLst>
          <pc:docMk/>
          <pc:sldMasterMk cId="0" sldId="2147483675"/>
        </pc:sldMasterMkLst>
        <pc:sldLayoutChg chg="del">
          <pc:chgData name="Aya Tech" userId="d80f75a4cb676e89" providerId="LiveId" clId="{289D3392-91AB-47B8-A7A0-CC5222DE5206}" dt="2023-04-21T18:15:08.851" v="2870" actId="47"/>
          <pc:sldLayoutMkLst>
            <pc:docMk/>
            <pc:sldMasterMk cId="0" sldId="2147483675"/>
            <pc:sldLayoutMk cId="0" sldId="2147483672"/>
          </pc:sldLayoutMkLst>
        </pc:sldLayoutChg>
        <pc:sldLayoutChg chg="del">
          <pc:chgData name="Aya Tech" userId="d80f75a4cb676e89" providerId="LiveId" clId="{289D3392-91AB-47B8-A7A0-CC5222DE5206}" dt="2023-04-21T18:15:10.433" v="2872" actId="47"/>
          <pc:sldLayoutMkLst>
            <pc:docMk/>
            <pc:sldMasterMk cId="0" sldId="2147483675"/>
            <pc:sldLayoutMk cId="0" sldId="2147483673"/>
          </pc:sldLayoutMkLst>
        </pc:sldLayoutChg>
      </pc:sldMasterChg>
    </pc:docChg>
  </pc:docChgLst>
  <pc:docChgLst>
    <pc:chgData name="مستخدم ضيف" providerId="Windows Live" clId="Web-{95D03974-744E-4BA4-9FBF-8827A3A68A4D}"/>
    <pc:docChg chg="modSld">
      <pc:chgData name="مستخدم ضيف" userId="" providerId="Windows Live" clId="Web-{95D03974-744E-4BA4-9FBF-8827A3A68A4D}" dt="2023-04-20T13:36:27.466" v="2" actId="1076"/>
      <pc:docMkLst>
        <pc:docMk/>
      </pc:docMkLst>
      <pc:sldChg chg="modSp">
        <pc:chgData name="مستخدم ضيف" userId="" providerId="Windows Live" clId="Web-{95D03974-744E-4BA4-9FBF-8827A3A68A4D}" dt="2023-04-20T13:36:27.466" v="2" actId="1076"/>
        <pc:sldMkLst>
          <pc:docMk/>
          <pc:sldMk cId="0" sldId="257"/>
        </pc:sldMkLst>
        <pc:spChg chg="mod">
          <ac:chgData name="مستخدم ضيف" userId="" providerId="Windows Live" clId="Web-{95D03974-744E-4BA4-9FBF-8827A3A68A4D}" dt="2023-04-20T13:36:27.466" v="2" actId="1076"/>
          <ac:spMkLst>
            <pc:docMk/>
            <pc:sldMk cId="0" sldId="257"/>
            <ac:spMk id="17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a818a6b0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1a818a6b0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b706bd00b_2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b706bd00b_2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392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b706bd00b_2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b706bd00b_2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805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b706bd00b_2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b706bd00b_2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19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1b706bd00b_2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1b706bd00b_2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1b706bd00b_2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1b706bd00b_2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18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1b706bd00b_2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1b706bd00b_2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1b706bd00b_2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1b706bd00b_2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950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1b706bd00b_2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1b706bd00b_2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828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1b706bd00b_2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1b706bd00b_2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a56195bd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a56195bd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a56195bd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a56195bd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51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a56195bd6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a56195bd6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b706bd00b_2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b706bd00b_2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10" name="Google Shape;10;p2"/>
          <p:cNvSpPr txBox="1">
            <a:spLocks noGrp="1"/>
          </p:cNvSpPr>
          <p:nvPr>
            <p:ph type="ctrTitle"/>
          </p:nvPr>
        </p:nvSpPr>
        <p:spPr>
          <a:xfrm>
            <a:off x="1142072" y="1590375"/>
            <a:ext cx="4066800" cy="16527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5500">
                <a:latin typeface="Be Vietnam Pro"/>
                <a:ea typeface="Be Vietnam Pro"/>
                <a:cs typeface="Be Vietnam Pro"/>
                <a:sym typeface="Be Vietnam Pr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638347" y="3331838"/>
            <a:ext cx="3074100" cy="623400"/>
          </a:xfrm>
          <a:prstGeom prst="rect">
            <a:avLst/>
          </a:prstGeom>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p:nvPr/>
        </p:nvSpPr>
        <p:spPr>
          <a:xfrm>
            <a:off x="325200" y="325200"/>
            <a:ext cx="8493600" cy="4493100"/>
          </a:xfrm>
          <a:prstGeom prst="roundRect">
            <a:avLst>
              <a:gd name="adj" fmla="val 4260"/>
            </a:avLst>
          </a:prstGeom>
          <a:solidFill>
            <a:srgbClr val="F9F9F9"/>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45" name="Google Shape;45;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8"/>
        <p:cNvGrpSpPr/>
        <p:nvPr/>
      </p:nvGrpSpPr>
      <p:grpSpPr>
        <a:xfrm>
          <a:off x="0" y="0"/>
          <a:ext cx="0" cy="0"/>
          <a:chOff x="0" y="0"/>
          <a:chExt cx="0" cy="0"/>
        </a:xfrm>
      </p:grpSpPr>
      <p:sp>
        <p:nvSpPr>
          <p:cNvPr id="49" name="Google Shape;49;p13"/>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50" name="Google Shape;50;p13"/>
          <p:cNvSpPr txBox="1">
            <a:spLocks noGrp="1"/>
          </p:cNvSpPr>
          <p:nvPr>
            <p:ph type="ctrTitle"/>
          </p:nvPr>
        </p:nvSpPr>
        <p:spPr>
          <a:xfrm>
            <a:off x="713225" y="972550"/>
            <a:ext cx="7717500" cy="591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51" name="Google Shape;51;p13"/>
          <p:cNvSpPr txBox="1">
            <a:spLocks noGrp="1"/>
          </p:cNvSpPr>
          <p:nvPr>
            <p:ph type="ctrTitle" idx="2"/>
          </p:nvPr>
        </p:nvSpPr>
        <p:spPr>
          <a:xfrm>
            <a:off x="1857700" y="2533350"/>
            <a:ext cx="1818300" cy="447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1600"/>
              <a:buNone/>
              <a:defRPr sz="1600">
                <a:latin typeface="Be Vietnam Pro"/>
                <a:ea typeface="Be Vietnam Pro"/>
                <a:cs typeface="Be Vietnam Pro"/>
                <a:sym typeface="Be Vietnam Pro"/>
              </a:defRPr>
            </a:lvl1pPr>
            <a:lvl2pPr lvl="1" algn="ctr" rtl="0">
              <a:spcBef>
                <a:spcPts val="0"/>
              </a:spcBef>
              <a:spcAft>
                <a:spcPts val="0"/>
              </a:spcAft>
              <a:buClr>
                <a:srgbClr val="191919"/>
              </a:buClr>
              <a:buSzPts val="1600"/>
              <a:buNone/>
              <a:defRPr sz="1600">
                <a:solidFill>
                  <a:srgbClr val="191919"/>
                </a:solidFill>
              </a:defRPr>
            </a:lvl2pPr>
            <a:lvl3pPr lvl="2" algn="ctr" rtl="0">
              <a:spcBef>
                <a:spcPts val="0"/>
              </a:spcBef>
              <a:spcAft>
                <a:spcPts val="0"/>
              </a:spcAft>
              <a:buClr>
                <a:srgbClr val="191919"/>
              </a:buClr>
              <a:buSzPts val="1600"/>
              <a:buNone/>
              <a:defRPr sz="1600">
                <a:solidFill>
                  <a:srgbClr val="191919"/>
                </a:solidFill>
              </a:defRPr>
            </a:lvl3pPr>
            <a:lvl4pPr lvl="3" algn="ctr" rtl="0">
              <a:spcBef>
                <a:spcPts val="0"/>
              </a:spcBef>
              <a:spcAft>
                <a:spcPts val="0"/>
              </a:spcAft>
              <a:buClr>
                <a:srgbClr val="191919"/>
              </a:buClr>
              <a:buSzPts val="1600"/>
              <a:buNone/>
              <a:defRPr sz="1600">
                <a:solidFill>
                  <a:srgbClr val="191919"/>
                </a:solidFill>
              </a:defRPr>
            </a:lvl4pPr>
            <a:lvl5pPr lvl="4" algn="ctr" rtl="0">
              <a:spcBef>
                <a:spcPts val="0"/>
              </a:spcBef>
              <a:spcAft>
                <a:spcPts val="0"/>
              </a:spcAft>
              <a:buClr>
                <a:srgbClr val="191919"/>
              </a:buClr>
              <a:buSzPts val="1600"/>
              <a:buNone/>
              <a:defRPr sz="1600">
                <a:solidFill>
                  <a:srgbClr val="191919"/>
                </a:solidFill>
              </a:defRPr>
            </a:lvl5pPr>
            <a:lvl6pPr lvl="5" algn="ctr" rtl="0">
              <a:spcBef>
                <a:spcPts val="0"/>
              </a:spcBef>
              <a:spcAft>
                <a:spcPts val="0"/>
              </a:spcAft>
              <a:buClr>
                <a:srgbClr val="191919"/>
              </a:buClr>
              <a:buSzPts val="1600"/>
              <a:buNone/>
              <a:defRPr sz="1600">
                <a:solidFill>
                  <a:srgbClr val="191919"/>
                </a:solidFill>
              </a:defRPr>
            </a:lvl6pPr>
            <a:lvl7pPr lvl="6" algn="ctr" rtl="0">
              <a:spcBef>
                <a:spcPts val="0"/>
              </a:spcBef>
              <a:spcAft>
                <a:spcPts val="0"/>
              </a:spcAft>
              <a:buClr>
                <a:srgbClr val="191919"/>
              </a:buClr>
              <a:buSzPts val="1600"/>
              <a:buNone/>
              <a:defRPr sz="1600">
                <a:solidFill>
                  <a:srgbClr val="191919"/>
                </a:solidFill>
              </a:defRPr>
            </a:lvl7pPr>
            <a:lvl8pPr lvl="7" algn="ctr" rtl="0">
              <a:spcBef>
                <a:spcPts val="0"/>
              </a:spcBef>
              <a:spcAft>
                <a:spcPts val="0"/>
              </a:spcAft>
              <a:buClr>
                <a:srgbClr val="191919"/>
              </a:buClr>
              <a:buSzPts val="1600"/>
              <a:buNone/>
              <a:defRPr sz="1600">
                <a:solidFill>
                  <a:srgbClr val="191919"/>
                </a:solidFill>
              </a:defRPr>
            </a:lvl8pPr>
            <a:lvl9pPr lvl="8" algn="ctr" rtl="0">
              <a:spcBef>
                <a:spcPts val="0"/>
              </a:spcBef>
              <a:spcAft>
                <a:spcPts val="0"/>
              </a:spcAft>
              <a:buClr>
                <a:srgbClr val="191919"/>
              </a:buClr>
              <a:buSzPts val="1600"/>
              <a:buNone/>
              <a:defRPr sz="1600">
                <a:solidFill>
                  <a:srgbClr val="191919"/>
                </a:solidFill>
              </a:defRPr>
            </a:lvl9pPr>
          </a:lstStyle>
          <a:p>
            <a:endParaRPr/>
          </a:p>
        </p:txBody>
      </p:sp>
      <p:sp>
        <p:nvSpPr>
          <p:cNvPr id="52" name="Google Shape;52;p13"/>
          <p:cNvSpPr txBox="1">
            <a:spLocks noGrp="1"/>
          </p:cNvSpPr>
          <p:nvPr>
            <p:ph type="ctrTitle" idx="3"/>
          </p:nvPr>
        </p:nvSpPr>
        <p:spPr>
          <a:xfrm>
            <a:off x="3662850" y="2533350"/>
            <a:ext cx="1818300" cy="447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1600"/>
              <a:buNone/>
              <a:defRPr sz="1600">
                <a:latin typeface="Be Vietnam Pro"/>
                <a:ea typeface="Be Vietnam Pro"/>
                <a:cs typeface="Be Vietnam Pro"/>
                <a:sym typeface="Be Vietnam Pro"/>
              </a:defRPr>
            </a:lvl1pPr>
            <a:lvl2pPr lvl="1" algn="ctr" rtl="0">
              <a:spcBef>
                <a:spcPts val="0"/>
              </a:spcBef>
              <a:spcAft>
                <a:spcPts val="0"/>
              </a:spcAft>
              <a:buClr>
                <a:srgbClr val="191919"/>
              </a:buClr>
              <a:buSzPts val="1600"/>
              <a:buNone/>
              <a:defRPr sz="1600">
                <a:solidFill>
                  <a:srgbClr val="191919"/>
                </a:solidFill>
              </a:defRPr>
            </a:lvl2pPr>
            <a:lvl3pPr lvl="2" algn="ctr" rtl="0">
              <a:spcBef>
                <a:spcPts val="0"/>
              </a:spcBef>
              <a:spcAft>
                <a:spcPts val="0"/>
              </a:spcAft>
              <a:buClr>
                <a:srgbClr val="191919"/>
              </a:buClr>
              <a:buSzPts val="1600"/>
              <a:buNone/>
              <a:defRPr sz="1600">
                <a:solidFill>
                  <a:srgbClr val="191919"/>
                </a:solidFill>
              </a:defRPr>
            </a:lvl3pPr>
            <a:lvl4pPr lvl="3" algn="ctr" rtl="0">
              <a:spcBef>
                <a:spcPts val="0"/>
              </a:spcBef>
              <a:spcAft>
                <a:spcPts val="0"/>
              </a:spcAft>
              <a:buClr>
                <a:srgbClr val="191919"/>
              </a:buClr>
              <a:buSzPts val="1600"/>
              <a:buNone/>
              <a:defRPr sz="1600">
                <a:solidFill>
                  <a:srgbClr val="191919"/>
                </a:solidFill>
              </a:defRPr>
            </a:lvl4pPr>
            <a:lvl5pPr lvl="4" algn="ctr" rtl="0">
              <a:spcBef>
                <a:spcPts val="0"/>
              </a:spcBef>
              <a:spcAft>
                <a:spcPts val="0"/>
              </a:spcAft>
              <a:buClr>
                <a:srgbClr val="191919"/>
              </a:buClr>
              <a:buSzPts val="1600"/>
              <a:buNone/>
              <a:defRPr sz="1600">
                <a:solidFill>
                  <a:srgbClr val="191919"/>
                </a:solidFill>
              </a:defRPr>
            </a:lvl5pPr>
            <a:lvl6pPr lvl="5" algn="ctr" rtl="0">
              <a:spcBef>
                <a:spcPts val="0"/>
              </a:spcBef>
              <a:spcAft>
                <a:spcPts val="0"/>
              </a:spcAft>
              <a:buClr>
                <a:srgbClr val="191919"/>
              </a:buClr>
              <a:buSzPts val="1600"/>
              <a:buNone/>
              <a:defRPr sz="1600">
                <a:solidFill>
                  <a:srgbClr val="191919"/>
                </a:solidFill>
              </a:defRPr>
            </a:lvl6pPr>
            <a:lvl7pPr lvl="6" algn="ctr" rtl="0">
              <a:spcBef>
                <a:spcPts val="0"/>
              </a:spcBef>
              <a:spcAft>
                <a:spcPts val="0"/>
              </a:spcAft>
              <a:buClr>
                <a:srgbClr val="191919"/>
              </a:buClr>
              <a:buSzPts val="1600"/>
              <a:buNone/>
              <a:defRPr sz="1600">
                <a:solidFill>
                  <a:srgbClr val="191919"/>
                </a:solidFill>
              </a:defRPr>
            </a:lvl7pPr>
            <a:lvl8pPr lvl="7" algn="ctr" rtl="0">
              <a:spcBef>
                <a:spcPts val="0"/>
              </a:spcBef>
              <a:spcAft>
                <a:spcPts val="0"/>
              </a:spcAft>
              <a:buClr>
                <a:srgbClr val="191919"/>
              </a:buClr>
              <a:buSzPts val="1600"/>
              <a:buNone/>
              <a:defRPr sz="1600">
                <a:solidFill>
                  <a:srgbClr val="191919"/>
                </a:solidFill>
              </a:defRPr>
            </a:lvl8pPr>
            <a:lvl9pPr lvl="8" algn="ctr" rtl="0">
              <a:spcBef>
                <a:spcPts val="0"/>
              </a:spcBef>
              <a:spcAft>
                <a:spcPts val="0"/>
              </a:spcAft>
              <a:buClr>
                <a:srgbClr val="191919"/>
              </a:buClr>
              <a:buSzPts val="1600"/>
              <a:buNone/>
              <a:defRPr sz="1600">
                <a:solidFill>
                  <a:srgbClr val="191919"/>
                </a:solidFill>
              </a:defRPr>
            </a:lvl9pPr>
          </a:lstStyle>
          <a:p>
            <a:endParaRPr/>
          </a:p>
        </p:txBody>
      </p:sp>
      <p:sp>
        <p:nvSpPr>
          <p:cNvPr id="53" name="Google Shape;53;p13"/>
          <p:cNvSpPr txBox="1">
            <a:spLocks noGrp="1"/>
          </p:cNvSpPr>
          <p:nvPr>
            <p:ph type="ctrTitle" idx="4"/>
          </p:nvPr>
        </p:nvSpPr>
        <p:spPr>
          <a:xfrm>
            <a:off x="5468000" y="2533350"/>
            <a:ext cx="1818300" cy="447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1600"/>
              <a:buNone/>
              <a:defRPr sz="1600">
                <a:latin typeface="Be Vietnam Pro"/>
                <a:ea typeface="Be Vietnam Pro"/>
                <a:cs typeface="Be Vietnam Pro"/>
                <a:sym typeface="Be Vietnam Pro"/>
              </a:defRPr>
            </a:lvl1pPr>
            <a:lvl2pPr lvl="1" algn="ctr" rtl="0">
              <a:spcBef>
                <a:spcPts val="0"/>
              </a:spcBef>
              <a:spcAft>
                <a:spcPts val="0"/>
              </a:spcAft>
              <a:buClr>
                <a:srgbClr val="191919"/>
              </a:buClr>
              <a:buSzPts val="1600"/>
              <a:buNone/>
              <a:defRPr sz="1600">
                <a:solidFill>
                  <a:srgbClr val="191919"/>
                </a:solidFill>
              </a:defRPr>
            </a:lvl2pPr>
            <a:lvl3pPr lvl="2" algn="ctr" rtl="0">
              <a:spcBef>
                <a:spcPts val="0"/>
              </a:spcBef>
              <a:spcAft>
                <a:spcPts val="0"/>
              </a:spcAft>
              <a:buClr>
                <a:srgbClr val="191919"/>
              </a:buClr>
              <a:buSzPts val="1600"/>
              <a:buNone/>
              <a:defRPr sz="1600">
                <a:solidFill>
                  <a:srgbClr val="191919"/>
                </a:solidFill>
              </a:defRPr>
            </a:lvl3pPr>
            <a:lvl4pPr lvl="3" algn="ctr" rtl="0">
              <a:spcBef>
                <a:spcPts val="0"/>
              </a:spcBef>
              <a:spcAft>
                <a:spcPts val="0"/>
              </a:spcAft>
              <a:buClr>
                <a:srgbClr val="191919"/>
              </a:buClr>
              <a:buSzPts val="1600"/>
              <a:buNone/>
              <a:defRPr sz="1600">
                <a:solidFill>
                  <a:srgbClr val="191919"/>
                </a:solidFill>
              </a:defRPr>
            </a:lvl4pPr>
            <a:lvl5pPr lvl="4" algn="ctr" rtl="0">
              <a:spcBef>
                <a:spcPts val="0"/>
              </a:spcBef>
              <a:spcAft>
                <a:spcPts val="0"/>
              </a:spcAft>
              <a:buClr>
                <a:srgbClr val="191919"/>
              </a:buClr>
              <a:buSzPts val="1600"/>
              <a:buNone/>
              <a:defRPr sz="1600">
                <a:solidFill>
                  <a:srgbClr val="191919"/>
                </a:solidFill>
              </a:defRPr>
            </a:lvl5pPr>
            <a:lvl6pPr lvl="5" algn="ctr" rtl="0">
              <a:spcBef>
                <a:spcPts val="0"/>
              </a:spcBef>
              <a:spcAft>
                <a:spcPts val="0"/>
              </a:spcAft>
              <a:buClr>
                <a:srgbClr val="191919"/>
              </a:buClr>
              <a:buSzPts val="1600"/>
              <a:buNone/>
              <a:defRPr sz="1600">
                <a:solidFill>
                  <a:srgbClr val="191919"/>
                </a:solidFill>
              </a:defRPr>
            </a:lvl6pPr>
            <a:lvl7pPr lvl="6" algn="ctr" rtl="0">
              <a:spcBef>
                <a:spcPts val="0"/>
              </a:spcBef>
              <a:spcAft>
                <a:spcPts val="0"/>
              </a:spcAft>
              <a:buClr>
                <a:srgbClr val="191919"/>
              </a:buClr>
              <a:buSzPts val="1600"/>
              <a:buNone/>
              <a:defRPr sz="1600">
                <a:solidFill>
                  <a:srgbClr val="191919"/>
                </a:solidFill>
              </a:defRPr>
            </a:lvl7pPr>
            <a:lvl8pPr lvl="7" algn="ctr" rtl="0">
              <a:spcBef>
                <a:spcPts val="0"/>
              </a:spcBef>
              <a:spcAft>
                <a:spcPts val="0"/>
              </a:spcAft>
              <a:buClr>
                <a:srgbClr val="191919"/>
              </a:buClr>
              <a:buSzPts val="1600"/>
              <a:buNone/>
              <a:defRPr sz="1600">
                <a:solidFill>
                  <a:srgbClr val="191919"/>
                </a:solidFill>
              </a:defRPr>
            </a:lvl8pPr>
            <a:lvl9pPr lvl="8" algn="ctr" rtl="0">
              <a:spcBef>
                <a:spcPts val="0"/>
              </a:spcBef>
              <a:spcAft>
                <a:spcPts val="0"/>
              </a:spcAft>
              <a:buClr>
                <a:srgbClr val="191919"/>
              </a:buClr>
              <a:buSzPts val="1600"/>
              <a:buNone/>
              <a:defRPr sz="1600">
                <a:solidFill>
                  <a:srgbClr val="191919"/>
                </a:solidFill>
              </a:defRPr>
            </a:lvl9pPr>
          </a:lstStyle>
          <a:p>
            <a:endParaRPr/>
          </a:p>
        </p:txBody>
      </p:sp>
      <p:sp>
        <p:nvSpPr>
          <p:cNvPr id="54" name="Google Shape;54;p13"/>
          <p:cNvSpPr txBox="1">
            <a:spLocks noGrp="1"/>
          </p:cNvSpPr>
          <p:nvPr>
            <p:ph type="ctrTitle" idx="5"/>
          </p:nvPr>
        </p:nvSpPr>
        <p:spPr>
          <a:xfrm>
            <a:off x="6370575" y="3848800"/>
            <a:ext cx="1818300" cy="447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1600"/>
              <a:buNone/>
              <a:defRPr sz="1600">
                <a:latin typeface="Be Vietnam Pro"/>
                <a:ea typeface="Be Vietnam Pro"/>
                <a:cs typeface="Be Vietnam Pro"/>
                <a:sym typeface="Be Vietnam Pro"/>
              </a:defRPr>
            </a:lvl1pPr>
            <a:lvl2pPr lvl="1" algn="ctr" rtl="0">
              <a:spcBef>
                <a:spcPts val="0"/>
              </a:spcBef>
              <a:spcAft>
                <a:spcPts val="0"/>
              </a:spcAft>
              <a:buClr>
                <a:srgbClr val="191919"/>
              </a:buClr>
              <a:buSzPts val="1600"/>
              <a:buNone/>
              <a:defRPr sz="1600">
                <a:solidFill>
                  <a:srgbClr val="191919"/>
                </a:solidFill>
              </a:defRPr>
            </a:lvl2pPr>
            <a:lvl3pPr lvl="2" algn="ctr" rtl="0">
              <a:spcBef>
                <a:spcPts val="0"/>
              </a:spcBef>
              <a:spcAft>
                <a:spcPts val="0"/>
              </a:spcAft>
              <a:buClr>
                <a:srgbClr val="191919"/>
              </a:buClr>
              <a:buSzPts val="1600"/>
              <a:buNone/>
              <a:defRPr sz="1600">
                <a:solidFill>
                  <a:srgbClr val="191919"/>
                </a:solidFill>
              </a:defRPr>
            </a:lvl3pPr>
            <a:lvl4pPr lvl="3" algn="ctr" rtl="0">
              <a:spcBef>
                <a:spcPts val="0"/>
              </a:spcBef>
              <a:spcAft>
                <a:spcPts val="0"/>
              </a:spcAft>
              <a:buClr>
                <a:srgbClr val="191919"/>
              </a:buClr>
              <a:buSzPts val="1600"/>
              <a:buNone/>
              <a:defRPr sz="1600">
                <a:solidFill>
                  <a:srgbClr val="191919"/>
                </a:solidFill>
              </a:defRPr>
            </a:lvl4pPr>
            <a:lvl5pPr lvl="4" algn="ctr" rtl="0">
              <a:spcBef>
                <a:spcPts val="0"/>
              </a:spcBef>
              <a:spcAft>
                <a:spcPts val="0"/>
              </a:spcAft>
              <a:buClr>
                <a:srgbClr val="191919"/>
              </a:buClr>
              <a:buSzPts val="1600"/>
              <a:buNone/>
              <a:defRPr sz="1600">
                <a:solidFill>
                  <a:srgbClr val="191919"/>
                </a:solidFill>
              </a:defRPr>
            </a:lvl5pPr>
            <a:lvl6pPr lvl="5" algn="ctr" rtl="0">
              <a:spcBef>
                <a:spcPts val="0"/>
              </a:spcBef>
              <a:spcAft>
                <a:spcPts val="0"/>
              </a:spcAft>
              <a:buClr>
                <a:srgbClr val="191919"/>
              </a:buClr>
              <a:buSzPts val="1600"/>
              <a:buNone/>
              <a:defRPr sz="1600">
                <a:solidFill>
                  <a:srgbClr val="191919"/>
                </a:solidFill>
              </a:defRPr>
            </a:lvl6pPr>
            <a:lvl7pPr lvl="6" algn="ctr" rtl="0">
              <a:spcBef>
                <a:spcPts val="0"/>
              </a:spcBef>
              <a:spcAft>
                <a:spcPts val="0"/>
              </a:spcAft>
              <a:buClr>
                <a:srgbClr val="191919"/>
              </a:buClr>
              <a:buSzPts val="1600"/>
              <a:buNone/>
              <a:defRPr sz="1600">
                <a:solidFill>
                  <a:srgbClr val="191919"/>
                </a:solidFill>
              </a:defRPr>
            </a:lvl7pPr>
            <a:lvl8pPr lvl="7" algn="ctr" rtl="0">
              <a:spcBef>
                <a:spcPts val="0"/>
              </a:spcBef>
              <a:spcAft>
                <a:spcPts val="0"/>
              </a:spcAft>
              <a:buClr>
                <a:srgbClr val="191919"/>
              </a:buClr>
              <a:buSzPts val="1600"/>
              <a:buNone/>
              <a:defRPr sz="1600">
                <a:solidFill>
                  <a:srgbClr val="191919"/>
                </a:solidFill>
              </a:defRPr>
            </a:lvl8pPr>
            <a:lvl9pPr lvl="8" algn="ctr" rtl="0">
              <a:spcBef>
                <a:spcPts val="0"/>
              </a:spcBef>
              <a:spcAft>
                <a:spcPts val="0"/>
              </a:spcAft>
              <a:buClr>
                <a:srgbClr val="191919"/>
              </a:buClr>
              <a:buSzPts val="1600"/>
              <a:buNone/>
              <a:defRPr sz="1600">
                <a:solidFill>
                  <a:srgbClr val="191919"/>
                </a:solidFill>
              </a:defRPr>
            </a:lvl9pPr>
          </a:lstStyle>
          <a:p>
            <a:endParaRPr/>
          </a:p>
        </p:txBody>
      </p:sp>
      <p:sp>
        <p:nvSpPr>
          <p:cNvPr id="55" name="Google Shape;55;p13"/>
          <p:cNvSpPr txBox="1">
            <a:spLocks noGrp="1"/>
          </p:cNvSpPr>
          <p:nvPr>
            <p:ph type="ctrTitle" idx="6"/>
          </p:nvPr>
        </p:nvSpPr>
        <p:spPr>
          <a:xfrm>
            <a:off x="4565425" y="3848800"/>
            <a:ext cx="1818300" cy="447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1600"/>
              <a:buNone/>
              <a:defRPr sz="1600">
                <a:latin typeface="Be Vietnam Pro"/>
                <a:ea typeface="Be Vietnam Pro"/>
                <a:cs typeface="Be Vietnam Pro"/>
                <a:sym typeface="Be Vietnam Pro"/>
              </a:defRPr>
            </a:lvl1pPr>
            <a:lvl2pPr lvl="1" algn="ctr" rtl="0">
              <a:spcBef>
                <a:spcPts val="0"/>
              </a:spcBef>
              <a:spcAft>
                <a:spcPts val="0"/>
              </a:spcAft>
              <a:buClr>
                <a:srgbClr val="191919"/>
              </a:buClr>
              <a:buSzPts val="1600"/>
              <a:buNone/>
              <a:defRPr sz="1600">
                <a:solidFill>
                  <a:srgbClr val="191919"/>
                </a:solidFill>
              </a:defRPr>
            </a:lvl2pPr>
            <a:lvl3pPr lvl="2" algn="ctr" rtl="0">
              <a:spcBef>
                <a:spcPts val="0"/>
              </a:spcBef>
              <a:spcAft>
                <a:spcPts val="0"/>
              </a:spcAft>
              <a:buClr>
                <a:srgbClr val="191919"/>
              </a:buClr>
              <a:buSzPts val="1600"/>
              <a:buNone/>
              <a:defRPr sz="1600">
                <a:solidFill>
                  <a:srgbClr val="191919"/>
                </a:solidFill>
              </a:defRPr>
            </a:lvl3pPr>
            <a:lvl4pPr lvl="3" algn="ctr" rtl="0">
              <a:spcBef>
                <a:spcPts val="0"/>
              </a:spcBef>
              <a:spcAft>
                <a:spcPts val="0"/>
              </a:spcAft>
              <a:buClr>
                <a:srgbClr val="191919"/>
              </a:buClr>
              <a:buSzPts val="1600"/>
              <a:buNone/>
              <a:defRPr sz="1600">
                <a:solidFill>
                  <a:srgbClr val="191919"/>
                </a:solidFill>
              </a:defRPr>
            </a:lvl4pPr>
            <a:lvl5pPr lvl="4" algn="ctr" rtl="0">
              <a:spcBef>
                <a:spcPts val="0"/>
              </a:spcBef>
              <a:spcAft>
                <a:spcPts val="0"/>
              </a:spcAft>
              <a:buClr>
                <a:srgbClr val="191919"/>
              </a:buClr>
              <a:buSzPts val="1600"/>
              <a:buNone/>
              <a:defRPr sz="1600">
                <a:solidFill>
                  <a:srgbClr val="191919"/>
                </a:solidFill>
              </a:defRPr>
            </a:lvl5pPr>
            <a:lvl6pPr lvl="5" algn="ctr" rtl="0">
              <a:spcBef>
                <a:spcPts val="0"/>
              </a:spcBef>
              <a:spcAft>
                <a:spcPts val="0"/>
              </a:spcAft>
              <a:buClr>
                <a:srgbClr val="191919"/>
              </a:buClr>
              <a:buSzPts val="1600"/>
              <a:buNone/>
              <a:defRPr sz="1600">
                <a:solidFill>
                  <a:srgbClr val="191919"/>
                </a:solidFill>
              </a:defRPr>
            </a:lvl6pPr>
            <a:lvl7pPr lvl="6" algn="ctr" rtl="0">
              <a:spcBef>
                <a:spcPts val="0"/>
              </a:spcBef>
              <a:spcAft>
                <a:spcPts val="0"/>
              </a:spcAft>
              <a:buClr>
                <a:srgbClr val="191919"/>
              </a:buClr>
              <a:buSzPts val="1600"/>
              <a:buNone/>
              <a:defRPr sz="1600">
                <a:solidFill>
                  <a:srgbClr val="191919"/>
                </a:solidFill>
              </a:defRPr>
            </a:lvl7pPr>
            <a:lvl8pPr lvl="7" algn="ctr" rtl="0">
              <a:spcBef>
                <a:spcPts val="0"/>
              </a:spcBef>
              <a:spcAft>
                <a:spcPts val="0"/>
              </a:spcAft>
              <a:buClr>
                <a:srgbClr val="191919"/>
              </a:buClr>
              <a:buSzPts val="1600"/>
              <a:buNone/>
              <a:defRPr sz="1600">
                <a:solidFill>
                  <a:srgbClr val="191919"/>
                </a:solidFill>
              </a:defRPr>
            </a:lvl8pPr>
            <a:lvl9pPr lvl="8" algn="ctr" rtl="0">
              <a:spcBef>
                <a:spcPts val="0"/>
              </a:spcBef>
              <a:spcAft>
                <a:spcPts val="0"/>
              </a:spcAft>
              <a:buClr>
                <a:srgbClr val="191919"/>
              </a:buClr>
              <a:buSzPts val="1600"/>
              <a:buNone/>
              <a:defRPr sz="1600">
                <a:solidFill>
                  <a:srgbClr val="191919"/>
                </a:solidFill>
              </a:defRPr>
            </a:lvl9pPr>
          </a:lstStyle>
          <a:p>
            <a:endParaRPr/>
          </a:p>
        </p:txBody>
      </p:sp>
      <p:sp>
        <p:nvSpPr>
          <p:cNvPr id="56" name="Google Shape;56;p13"/>
          <p:cNvSpPr txBox="1">
            <a:spLocks noGrp="1"/>
          </p:cNvSpPr>
          <p:nvPr>
            <p:ph type="ctrTitle" idx="7"/>
          </p:nvPr>
        </p:nvSpPr>
        <p:spPr>
          <a:xfrm>
            <a:off x="2760275" y="3848800"/>
            <a:ext cx="1818300" cy="447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1600"/>
              <a:buNone/>
              <a:defRPr sz="1600">
                <a:latin typeface="Be Vietnam Pro"/>
                <a:ea typeface="Be Vietnam Pro"/>
                <a:cs typeface="Be Vietnam Pro"/>
                <a:sym typeface="Be Vietnam Pro"/>
              </a:defRPr>
            </a:lvl1pPr>
            <a:lvl2pPr lvl="1" algn="ctr" rtl="0">
              <a:spcBef>
                <a:spcPts val="0"/>
              </a:spcBef>
              <a:spcAft>
                <a:spcPts val="0"/>
              </a:spcAft>
              <a:buClr>
                <a:srgbClr val="191919"/>
              </a:buClr>
              <a:buSzPts val="1600"/>
              <a:buNone/>
              <a:defRPr sz="1600">
                <a:solidFill>
                  <a:srgbClr val="191919"/>
                </a:solidFill>
              </a:defRPr>
            </a:lvl2pPr>
            <a:lvl3pPr lvl="2" algn="ctr" rtl="0">
              <a:spcBef>
                <a:spcPts val="0"/>
              </a:spcBef>
              <a:spcAft>
                <a:spcPts val="0"/>
              </a:spcAft>
              <a:buClr>
                <a:srgbClr val="191919"/>
              </a:buClr>
              <a:buSzPts val="1600"/>
              <a:buNone/>
              <a:defRPr sz="1600">
                <a:solidFill>
                  <a:srgbClr val="191919"/>
                </a:solidFill>
              </a:defRPr>
            </a:lvl3pPr>
            <a:lvl4pPr lvl="3" algn="ctr" rtl="0">
              <a:spcBef>
                <a:spcPts val="0"/>
              </a:spcBef>
              <a:spcAft>
                <a:spcPts val="0"/>
              </a:spcAft>
              <a:buClr>
                <a:srgbClr val="191919"/>
              </a:buClr>
              <a:buSzPts val="1600"/>
              <a:buNone/>
              <a:defRPr sz="1600">
                <a:solidFill>
                  <a:srgbClr val="191919"/>
                </a:solidFill>
              </a:defRPr>
            </a:lvl4pPr>
            <a:lvl5pPr lvl="4" algn="ctr" rtl="0">
              <a:spcBef>
                <a:spcPts val="0"/>
              </a:spcBef>
              <a:spcAft>
                <a:spcPts val="0"/>
              </a:spcAft>
              <a:buClr>
                <a:srgbClr val="191919"/>
              </a:buClr>
              <a:buSzPts val="1600"/>
              <a:buNone/>
              <a:defRPr sz="1600">
                <a:solidFill>
                  <a:srgbClr val="191919"/>
                </a:solidFill>
              </a:defRPr>
            </a:lvl5pPr>
            <a:lvl6pPr lvl="5" algn="ctr" rtl="0">
              <a:spcBef>
                <a:spcPts val="0"/>
              </a:spcBef>
              <a:spcAft>
                <a:spcPts val="0"/>
              </a:spcAft>
              <a:buClr>
                <a:srgbClr val="191919"/>
              </a:buClr>
              <a:buSzPts val="1600"/>
              <a:buNone/>
              <a:defRPr sz="1600">
                <a:solidFill>
                  <a:srgbClr val="191919"/>
                </a:solidFill>
              </a:defRPr>
            </a:lvl6pPr>
            <a:lvl7pPr lvl="6" algn="ctr" rtl="0">
              <a:spcBef>
                <a:spcPts val="0"/>
              </a:spcBef>
              <a:spcAft>
                <a:spcPts val="0"/>
              </a:spcAft>
              <a:buClr>
                <a:srgbClr val="191919"/>
              </a:buClr>
              <a:buSzPts val="1600"/>
              <a:buNone/>
              <a:defRPr sz="1600">
                <a:solidFill>
                  <a:srgbClr val="191919"/>
                </a:solidFill>
              </a:defRPr>
            </a:lvl7pPr>
            <a:lvl8pPr lvl="7" algn="ctr" rtl="0">
              <a:spcBef>
                <a:spcPts val="0"/>
              </a:spcBef>
              <a:spcAft>
                <a:spcPts val="0"/>
              </a:spcAft>
              <a:buClr>
                <a:srgbClr val="191919"/>
              </a:buClr>
              <a:buSzPts val="1600"/>
              <a:buNone/>
              <a:defRPr sz="1600">
                <a:solidFill>
                  <a:srgbClr val="191919"/>
                </a:solidFill>
              </a:defRPr>
            </a:lvl8pPr>
            <a:lvl9pPr lvl="8" algn="ctr" rtl="0">
              <a:spcBef>
                <a:spcPts val="0"/>
              </a:spcBef>
              <a:spcAft>
                <a:spcPts val="0"/>
              </a:spcAft>
              <a:buClr>
                <a:srgbClr val="191919"/>
              </a:buClr>
              <a:buSzPts val="1600"/>
              <a:buNone/>
              <a:defRPr sz="1600">
                <a:solidFill>
                  <a:srgbClr val="191919"/>
                </a:solidFill>
              </a:defRPr>
            </a:lvl9pPr>
          </a:lstStyle>
          <a:p>
            <a:endParaRPr/>
          </a:p>
        </p:txBody>
      </p:sp>
      <p:sp>
        <p:nvSpPr>
          <p:cNvPr id="57" name="Google Shape;57;p13"/>
          <p:cNvSpPr txBox="1">
            <a:spLocks noGrp="1"/>
          </p:cNvSpPr>
          <p:nvPr>
            <p:ph type="ctrTitle" idx="8"/>
          </p:nvPr>
        </p:nvSpPr>
        <p:spPr>
          <a:xfrm>
            <a:off x="955125" y="3848800"/>
            <a:ext cx="1818300" cy="447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1600"/>
              <a:buNone/>
              <a:defRPr sz="1600">
                <a:latin typeface="Be Vietnam Pro"/>
                <a:ea typeface="Be Vietnam Pro"/>
                <a:cs typeface="Be Vietnam Pro"/>
                <a:sym typeface="Be Vietnam Pro"/>
              </a:defRPr>
            </a:lvl1pPr>
            <a:lvl2pPr lvl="1" algn="ctr" rtl="0">
              <a:spcBef>
                <a:spcPts val="0"/>
              </a:spcBef>
              <a:spcAft>
                <a:spcPts val="0"/>
              </a:spcAft>
              <a:buClr>
                <a:srgbClr val="191919"/>
              </a:buClr>
              <a:buSzPts val="1600"/>
              <a:buNone/>
              <a:defRPr sz="1600">
                <a:solidFill>
                  <a:srgbClr val="191919"/>
                </a:solidFill>
              </a:defRPr>
            </a:lvl2pPr>
            <a:lvl3pPr lvl="2" algn="ctr" rtl="0">
              <a:spcBef>
                <a:spcPts val="0"/>
              </a:spcBef>
              <a:spcAft>
                <a:spcPts val="0"/>
              </a:spcAft>
              <a:buClr>
                <a:srgbClr val="191919"/>
              </a:buClr>
              <a:buSzPts val="1600"/>
              <a:buNone/>
              <a:defRPr sz="1600">
                <a:solidFill>
                  <a:srgbClr val="191919"/>
                </a:solidFill>
              </a:defRPr>
            </a:lvl3pPr>
            <a:lvl4pPr lvl="3" algn="ctr" rtl="0">
              <a:spcBef>
                <a:spcPts val="0"/>
              </a:spcBef>
              <a:spcAft>
                <a:spcPts val="0"/>
              </a:spcAft>
              <a:buClr>
                <a:srgbClr val="191919"/>
              </a:buClr>
              <a:buSzPts val="1600"/>
              <a:buNone/>
              <a:defRPr sz="1600">
                <a:solidFill>
                  <a:srgbClr val="191919"/>
                </a:solidFill>
              </a:defRPr>
            </a:lvl4pPr>
            <a:lvl5pPr lvl="4" algn="ctr" rtl="0">
              <a:spcBef>
                <a:spcPts val="0"/>
              </a:spcBef>
              <a:spcAft>
                <a:spcPts val="0"/>
              </a:spcAft>
              <a:buClr>
                <a:srgbClr val="191919"/>
              </a:buClr>
              <a:buSzPts val="1600"/>
              <a:buNone/>
              <a:defRPr sz="1600">
                <a:solidFill>
                  <a:srgbClr val="191919"/>
                </a:solidFill>
              </a:defRPr>
            </a:lvl5pPr>
            <a:lvl6pPr lvl="5" algn="ctr" rtl="0">
              <a:spcBef>
                <a:spcPts val="0"/>
              </a:spcBef>
              <a:spcAft>
                <a:spcPts val="0"/>
              </a:spcAft>
              <a:buClr>
                <a:srgbClr val="191919"/>
              </a:buClr>
              <a:buSzPts val="1600"/>
              <a:buNone/>
              <a:defRPr sz="1600">
                <a:solidFill>
                  <a:srgbClr val="191919"/>
                </a:solidFill>
              </a:defRPr>
            </a:lvl6pPr>
            <a:lvl7pPr lvl="6" algn="ctr" rtl="0">
              <a:spcBef>
                <a:spcPts val="0"/>
              </a:spcBef>
              <a:spcAft>
                <a:spcPts val="0"/>
              </a:spcAft>
              <a:buClr>
                <a:srgbClr val="191919"/>
              </a:buClr>
              <a:buSzPts val="1600"/>
              <a:buNone/>
              <a:defRPr sz="1600">
                <a:solidFill>
                  <a:srgbClr val="191919"/>
                </a:solidFill>
              </a:defRPr>
            </a:lvl7pPr>
            <a:lvl8pPr lvl="7" algn="ctr" rtl="0">
              <a:spcBef>
                <a:spcPts val="0"/>
              </a:spcBef>
              <a:spcAft>
                <a:spcPts val="0"/>
              </a:spcAft>
              <a:buClr>
                <a:srgbClr val="191919"/>
              </a:buClr>
              <a:buSzPts val="1600"/>
              <a:buNone/>
              <a:defRPr sz="1600">
                <a:solidFill>
                  <a:srgbClr val="191919"/>
                </a:solidFill>
              </a:defRPr>
            </a:lvl8pPr>
            <a:lvl9pPr lvl="8" algn="ctr" rtl="0">
              <a:spcBef>
                <a:spcPts val="0"/>
              </a:spcBef>
              <a:spcAft>
                <a:spcPts val="0"/>
              </a:spcAft>
              <a:buClr>
                <a:srgbClr val="191919"/>
              </a:buClr>
              <a:buSzPts val="1600"/>
              <a:buNone/>
              <a:defRPr sz="1600">
                <a:solidFill>
                  <a:srgbClr val="191919"/>
                </a:solidFill>
              </a:defRPr>
            </a:lvl9pPr>
          </a:lstStyle>
          <a:p>
            <a:endParaRPr/>
          </a:p>
        </p:txBody>
      </p:sp>
      <p:sp>
        <p:nvSpPr>
          <p:cNvPr id="58" name="Google Shape;58;p13"/>
          <p:cNvSpPr txBox="1">
            <a:spLocks noGrp="1"/>
          </p:cNvSpPr>
          <p:nvPr>
            <p:ph type="title" idx="9" hasCustomPrompt="1"/>
          </p:nvPr>
        </p:nvSpPr>
        <p:spPr>
          <a:xfrm>
            <a:off x="2453700" y="1967647"/>
            <a:ext cx="619800" cy="447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500"/>
              <a:buNone/>
              <a:defRPr sz="16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59" name="Google Shape;59;p13"/>
          <p:cNvSpPr txBox="1">
            <a:spLocks noGrp="1"/>
          </p:cNvSpPr>
          <p:nvPr>
            <p:ph type="title" idx="13" hasCustomPrompt="1"/>
          </p:nvPr>
        </p:nvSpPr>
        <p:spPr>
          <a:xfrm>
            <a:off x="4260150" y="1967647"/>
            <a:ext cx="619800" cy="447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500"/>
              <a:buNone/>
              <a:defRPr sz="16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60" name="Google Shape;60;p13"/>
          <p:cNvSpPr txBox="1">
            <a:spLocks noGrp="1"/>
          </p:cNvSpPr>
          <p:nvPr>
            <p:ph type="title" idx="14" hasCustomPrompt="1"/>
          </p:nvPr>
        </p:nvSpPr>
        <p:spPr>
          <a:xfrm>
            <a:off x="6066600" y="1967647"/>
            <a:ext cx="619800" cy="447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500"/>
              <a:buNone/>
              <a:defRPr sz="16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61" name="Google Shape;61;p13"/>
          <p:cNvSpPr txBox="1">
            <a:spLocks noGrp="1"/>
          </p:cNvSpPr>
          <p:nvPr>
            <p:ph type="title" idx="15" hasCustomPrompt="1"/>
          </p:nvPr>
        </p:nvSpPr>
        <p:spPr>
          <a:xfrm>
            <a:off x="1550475" y="3288685"/>
            <a:ext cx="619800" cy="447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500"/>
              <a:buNone/>
              <a:defRPr sz="16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62" name="Google Shape;62;p13"/>
          <p:cNvSpPr txBox="1">
            <a:spLocks noGrp="1"/>
          </p:cNvSpPr>
          <p:nvPr>
            <p:ph type="title" idx="16" hasCustomPrompt="1"/>
          </p:nvPr>
        </p:nvSpPr>
        <p:spPr>
          <a:xfrm>
            <a:off x="3356925" y="3288685"/>
            <a:ext cx="619800" cy="447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500"/>
              <a:buNone/>
              <a:defRPr sz="16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63" name="Google Shape;63;p13"/>
          <p:cNvSpPr txBox="1">
            <a:spLocks noGrp="1"/>
          </p:cNvSpPr>
          <p:nvPr>
            <p:ph type="title" idx="17" hasCustomPrompt="1"/>
          </p:nvPr>
        </p:nvSpPr>
        <p:spPr>
          <a:xfrm>
            <a:off x="5163375" y="3288685"/>
            <a:ext cx="619800" cy="447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500"/>
              <a:buNone/>
              <a:defRPr sz="16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64" name="Google Shape;64;p13"/>
          <p:cNvSpPr txBox="1">
            <a:spLocks noGrp="1"/>
          </p:cNvSpPr>
          <p:nvPr>
            <p:ph type="title" idx="18" hasCustomPrompt="1"/>
          </p:nvPr>
        </p:nvSpPr>
        <p:spPr>
          <a:xfrm>
            <a:off x="6969825" y="3288685"/>
            <a:ext cx="619800" cy="447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500"/>
              <a:buNone/>
              <a:defRPr sz="16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69"/>
        <p:cNvGrpSpPr/>
        <p:nvPr/>
      </p:nvGrpSpPr>
      <p:grpSpPr>
        <a:xfrm>
          <a:off x="0" y="0"/>
          <a:ext cx="0" cy="0"/>
          <a:chOff x="0" y="0"/>
          <a:chExt cx="0" cy="0"/>
        </a:xfrm>
      </p:grpSpPr>
      <p:sp>
        <p:nvSpPr>
          <p:cNvPr id="70" name="Google Shape;70;p15"/>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71" name="Google Shape;71;p15"/>
          <p:cNvSpPr txBox="1">
            <a:spLocks noGrp="1"/>
          </p:cNvSpPr>
          <p:nvPr>
            <p:ph type="body" idx="1"/>
          </p:nvPr>
        </p:nvSpPr>
        <p:spPr>
          <a:xfrm>
            <a:off x="713225" y="1552200"/>
            <a:ext cx="3860100" cy="3051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Arial"/>
              <a:buChar char="●"/>
              <a:defRPr/>
            </a:lvl1pPr>
            <a:lvl2pPr marL="914400" lvl="1" indent="-317500" rtl="0">
              <a:lnSpc>
                <a:spcPct val="100000"/>
              </a:lnSpc>
              <a:spcBef>
                <a:spcPts val="0"/>
              </a:spcBef>
              <a:spcAft>
                <a:spcPts val="0"/>
              </a:spcAft>
              <a:buSzPts val="1400"/>
              <a:buFont typeface="Arial"/>
              <a:buChar char="○"/>
              <a:defRPr/>
            </a:lvl2pPr>
            <a:lvl3pPr marL="1371600" lvl="2" indent="-317500" rtl="0">
              <a:lnSpc>
                <a:spcPct val="100000"/>
              </a:lnSpc>
              <a:spcBef>
                <a:spcPts val="0"/>
              </a:spcBef>
              <a:spcAft>
                <a:spcPts val="0"/>
              </a:spcAft>
              <a:buSzPts val="1400"/>
              <a:buFont typeface="Arial"/>
              <a:buChar char="■"/>
              <a:defRPr/>
            </a:lvl3pPr>
            <a:lvl4pPr marL="1828800" lvl="3" indent="-317500" rtl="0">
              <a:lnSpc>
                <a:spcPct val="100000"/>
              </a:lnSpc>
              <a:spcBef>
                <a:spcPts val="0"/>
              </a:spcBef>
              <a:spcAft>
                <a:spcPts val="0"/>
              </a:spcAft>
              <a:buSzPts val="1400"/>
              <a:buFont typeface="Arial"/>
              <a:buChar char="●"/>
              <a:defRPr/>
            </a:lvl4pPr>
            <a:lvl5pPr marL="2286000" lvl="4" indent="-317500" rtl="0">
              <a:lnSpc>
                <a:spcPct val="100000"/>
              </a:lnSpc>
              <a:spcBef>
                <a:spcPts val="0"/>
              </a:spcBef>
              <a:spcAft>
                <a:spcPts val="0"/>
              </a:spcAft>
              <a:buSzPts val="1400"/>
              <a:buFont typeface="Arial"/>
              <a:buChar char="○"/>
              <a:defRPr/>
            </a:lvl5pPr>
            <a:lvl6pPr marL="2743200" lvl="5" indent="-317500" rtl="0">
              <a:lnSpc>
                <a:spcPct val="100000"/>
              </a:lnSpc>
              <a:spcBef>
                <a:spcPts val="0"/>
              </a:spcBef>
              <a:spcAft>
                <a:spcPts val="0"/>
              </a:spcAft>
              <a:buSzPts val="1400"/>
              <a:buFont typeface="Arial"/>
              <a:buChar char="■"/>
              <a:defRPr/>
            </a:lvl6pPr>
            <a:lvl7pPr marL="3200400" lvl="6" indent="-317500" rtl="0">
              <a:lnSpc>
                <a:spcPct val="100000"/>
              </a:lnSpc>
              <a:spcBef>
                <a:spcPts val="0"/>
              </a:spcBef>
              <a:spcAft>
                <a:spcPts val="0"/>
              </a:spcAft>
              <a:buSzPts val="1400"/>
              <a:buFont typeface="Arial"/>
              <a:buChar char="●"/>
              <a:defRPr/>
            </a:lvl7pPr>
            <a:lvl8pPr marL="3657600" lvl="7" indent="-317500" rtl="0">
              <a:lnSpc>
                <a:spcPct val="100000"/>
              </a:lnSpc>
              <a:spcBef>
                <a:spcPts val="0"/>
              </a:spcBef>
              <a:spcAft>
                <a:spcPts val="0"/>
              </a:spcAft>
              <a:buSzPts val="1400"/>
              <a:buFont typeface="Arial"/>
              <a:buChar char="○"/>
              <a:defRPr/>
            </a:lvl8pPr>
            <a:lvl9pPr marL="4114800" lvl="8" indent="-317500" rtl="0">
              <a:lnSpc>
                <a:spcPct val="100000"/>
              </a:lnSpc>
              <a:spcBef>
                <a:spcPts val="0"/>
              </a:spcBef>
              <a:spcAft>
                <a:spcPts val="0"/>
              </a:spcAft>
              <a:buSzPts val="1400"/>
              <a:buFont typeface="Arial"/>
              <a:buChar char="■"/>
              <a:defRPr/>
            </a:lvl9pPr>
          </a:lstStyle>
          <a:p>
            <a:endParaRPr/>
          </a:p>
        </p:txBody>
      </p:sp>
      <p:sp>
        <p:nvSpPr>
          <p:cNvPr id="72" name="Google Shape;72;p15"/>
          <p:cNvSpPr txBox="1">
            <a:spLocks noGrp="1"/>
          </p:cNvSpPr>
          <p:nvPr>
            <p:ph type="ctrTitle"/>
          </p:nvPr>
        </p:nvSpPr>
        <p:spPr>
          <a:xfrm>
            <a:off x="713225" y="1029425"/>
            <a:ext cx="3860100" cy="468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11">
    <p:spTree>
      <p:nvGrpSpPr>
        <p:cNvPr id="1" name="Shape 73"/>
        <p:cNvGrpSpPr/>
        <p:nvPr/>
      </p:nvGrpSpPr>
      <p:grpSpPr>
        <a:xfrm>
          <a:off x="0" y="0"/>
          <a:ext cx="0" cy="0"/>
          <a:chOff x="0" y="0"/>
          <a:chExt cx="0" cy="0"/>
        </a:xfrm>
      </p:grpSpPr>
      <p:sp>
        <p:nvSpPr>
          <p:cNvPr id="74" name="Google Shape;74;p16"/>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75" name="Google Shape;75;p16"/>
          <p:cNvSpPr txBox="1">
            <a:spLocks noGrp="1"/>
          </p:cNvSpPr>
          <p:nvPr>
            <p:ph type="body" idx="1"/>
          </p:nvPr>
        </p:nvSpPr>
        <p:spPr>
          <a:xfrm>
            <a:off x="4572000" y="1552200"/>
            <a:ext cx="3860100" cy="3051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Arial"/>
              <a:buChar char="●"/>
              <a:defRPr/>
            </a:lvl1pPr>
            <a:lvl2pPr marL="914400" lvl="1" indent="-317500" rtl="0">
              <a:lnSpc>
                <a:spcPct val="100000"/>
              </a:lnSpc>
              <a:spcBef>
                <a:spcPts val="0"/>
              </a:spcBef>
              <a:spcAft>
                <a:spcPts val="0"/>
              </a:spcAft>
              <a:buSzPts val="1400"/>
              <a:buFont typeface="Arial"/>
              <a:buChar char="○"/>
              <a:defRPr/>
            </a:lvl2pPr>
            <a:lvl3pPr marL="1371600" lvl="2" indent="-317500" rtl="0">
              <a:lnSpc>
                <a:spcPct val="100000"/>
              </a:lnSpc>
              <a:spcBef>
                <a:spcPts val="0"/>
              </a:spcBef>
              <a:spcAft>
                <a:spcPts val="0"/>
              </a:spcAft>
              <a:buSzPts val="1400"/>
              <a:buFont typeface="Arial"/>
              <a:buChar char="■"/>
              <a:defRPr/>
            </a:lvl3pPr>
            <a:lvl4pPr marL="1828800" lvl="3" indent="-317500" rtl="0">
              <a:lnSpc>
                <a:spcPct val="100000"/>
              </a:lnSpc>
              <a:spcBef>
                <a:spcPts val="0"/>
              </a:spcBef>
              <a:spcAft>
                <a:spcPts val="0"/>
              </a:spcAft>
              <a:buSzPts val="1400"/>
              <a:buFont typeface="Arial"/>
              <a:buChar char="●"/>
              <a:defRPr/>
            </a:lvl4pPr>
            <a:lvl5pPr marL="2286000" lvl="4" indent="-317500" rtl="0">
              <a:lnSpc>
                <a:spcPct val="100000"/>
              </a:lnSpc>
              <a:spcBef>
                <a:spcPts val="0"/>
              </a:spcBef>
              <a:spcAft>
                <a:spcPts val="0"/>
              </a:spcAft>
              <a:buSzPts val="1400"/>
              <a:buFont typeface="Arial"/>
              <a:buChar char="○"/>
              <a:defRPr/>
            </a:lvl5pPr>
            <a:lvl6pPr marL="2743200" lvl="5" indent="-317500" rtl="0">
              <a:lnSpc>
                <a:spcPct val="100000"/>
              </a:lnSpc>
              <a:spcBef>
                <a:spcPts val="0"/>
              </a:spcBef>
              <a:spcAft>
                <a:spcPts val="0"/>
              </a:spcAft>
              <a:buSzPts val="1400"/>
              <a:buFont typeface="Arial"/>
              <a:buChar char="■"/>
              <a:defRPr/>
            </a:lvl6pPr>
            <a:lvl7pPr marL="3200400" lvl="6" indent="-317500" rtl="0">
              <a:lnSpc>
                <a:spcPct val="100000"/>
              </a:lnSpc>
              <a:spcBef>
                <a:spcPts val="0"/>
              </a:spcBef>
              <a:spcAft>
                <a:spcPts val="0"/>
              </a:spcAft>
              <a:buSzPts val="1400"/>
              <a:buFont typeface="Arial"/>
              <a:buChar char="●"/>
              <a:defRPr/>
            </a:lvl7pPr>
            <a:lvl8pPr marL="3657600" lvl="7" indent="-317500" rtl="0">
              <a:lnSpc>
                <a:spcPct val="100000"/>
              </a:lnSpc>
              <a:spcBef>
                <a:spcPts val="0"/>
              </a:spcBef>
              <a:spcAft>
                <a:spcPts val="0"/>
              </a:spcAft>
              <a:buSzPts val="1400"/>
              <a:buFont typeface="Arial"/>
              <a:buChar char="○"/>
              <a:defRPr/>
            </a:lvl8pPr>
            <a:lvl9pPr marL="4114800" lvl="8" indent="-317500" rtl="0">
              <a:lnSpc>
                <a:spcPct val="100000"/>
              </a:lnSpc>
              <a:spcBef>
                <a:spcPts val="0"/>
              </a:spcBef>
              <a:spcAft>
                <a:spcPts val="0"/>
              </a:spcAft>
              <a:buSzPts val="1400"/>
              <a:buFont typeface="Arial"/>
              <a:buChar char="■"/>
              <a:defRPr/>
            </a:lvl9pPr>
          </a:lstStyle>
          <a:p>
            <a:endParaRPr/>
          </a:p>
        </p:txBody>
      </p:sp>
      <p:sp>
        <p:nvSpPr>
          <p:cNvPr id="76" name="Google Shape;76;p16"/>
          <p:cNvSpPr txBox="1">
            <a:spLocks noGrp="1"/>
          </p:cNvSpPr>
          <p:nvPr>
            <p:ph type="ctrTitle"/>
          </p:nvPr>
        </p:nvSpPr>
        <p:spPr>
          <a:xfrm>
            <a:off x="4572000" y="1029425"/>
            <a:ext cx="3860100" cy="468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7"/>
        <p:cNvGrpSpPr/>
        <p:nvPr/>
      </p:nvGrpSpPr>
      <p:grpSpPr>
        <a:xfrm>
          <a:off x="0" y="0"/>
          <a:ext cx="0" cy="0"/>
          <a:chOff x="0" y="0"/>
          <a:chExt cx="0" cy="0"/>
        </a:xfrm>
      </p:grpSpPr>
      <p:sp>
        <p:nvSpPr>
          <p:cNvPr id="78" name="Google Shape;78;p17"/>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79" name="Google Shape;79;p17"/>
          <p:cNvSpPr txBox="1">
            <a:spLocks noGrp="1"/>
          </p:cNvSpPr>
          <p:nvPr>
            <p:ph type="subTitle" idx="1"/>
          </p:nvPr>
        </p:nvSpPr>
        <p:spPr>
          <a:xfrm>
            <a:off x="1246375" y="2334000"/>
            <a:ext cx="2986800" cy="1857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80" name="Google Shape;80;p17"/>
          <p:cNvSpPr txBox="1">
            <a:spLocks noGrp="1"/>
          </p:cNvSpPr>
          <p:nvPr>
            <p:ph type="subTitle" idx="2"/>
          </p:nvPr>
        </p:nvSpPr>
        <p:spPr>
          <a:xfrm>
            <a:off x="4414404" y="2334028"/>
            <a:ext cx="3492900" cy="1857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81" name="Google Shape;81;p17"/>
          <p:cNvSpPr txBox="1">
            <a:spLocks noGrp="1"/>
          </p:cNvSpPr>
          <p:nvPr>
            <p:ph type="subTitle" idx="3"/>
          </p:nvPr>
        </p:nvSpPr>
        <p:spPr>
          <a:xfrm>
            <a:off x="1246375" y="1943100"/>
            <a:ext cx="2986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Font typeface="Be Vietnam Pro"/>
              <a:buAutoNum type="arabicPeriod"/>
              <a:defRPr sz="1600" b="1">
                <a:solidFill>
                  <a:schemeClr val="lt2"/>
                </a:solidFill>
                <a:latin typeface="Be Vietnam Pro"/>
                <a:ea typeface="Be Vietnam Pro"/>
                <a:cs typeface="Be Vietnam Pro"/>
                <a:sym typeface="Be Vietnam Pro"/>
              </a:defRPr>
            </a:lvl1pPr>
            <a:lvl2pPr lvl="1" rtl="0">
              <a:lnSpc>
                <a:spcPct val="100000"/>
              </a:lnSpc>
              <a:spcBef>
                <a:spcPts val="0"/>
              </a:spcBef>
              <a:spcAft>
                <a:spcPts val="0"/>
              </a:spcAft>
              <a:buSzPts val="1600"/>
              <a:buFont typeface="Be Vietnam Pro"/>
              <a:buAutoNum type="alphaLcPeriod"/>
              <a:defRPr sz="1600" b="1">
                <a:latin typeface="Be Vietnam Pro"/>
                <a:ea typeface="Be Vietnam Pro"/>
                <a:cs typeface="Be Vietnam Pro"/>
                <a:sym typeface="Be Vietnam Pro"/>
              </a:defRPr>
            </a:lvl2pPr>
            <a:lvl3pPr lvl="2" rtl="0">
              <a:lnSpc>
                <a:spcPct val="100000"/>
              </a:lnSpc>
              <a:spcBef>
                <a:spcPts val="0"/>
              </a:spcBef>
              <a:spcAft>
                <a:spcPts val="0"/>
              </a:spcAft>
              <a:buSzPts val="1600"/>
              <a:buFont typeface="Be Vietnam Pro"/>
              <a:buAutoNum type="romanLcPeriod"/>
              <a:defRPr sz="1600" b="1">
                <a:latin typeface="Be Vietnam Pro"/>
                <a:ea typeface="Be Vietnam Pro"/>
                <a:cs typeface="Be Vietnam Pro"/>
                <a:sym typeface="Be Vietnam Pro"/>
              </a:defRPr>
            </a:lvl3pPr>
            <a:lvl4pPr lvl="3" rtl="0">
              <a:lnSpc>
                <a:spcPct val="100000"/>
              </a:lnSpc>
              <a:spcBef>
                <a:spcPts val="0"/>
              </a:spcBef>
              <a:spcAft>
                <a:spcPts val="0"/>
              </a:spcAft>
              <a:buSzPts val="1600"/>
              <a:buFont typeface="Be Vietnam Pro"/>
              <a:buAutoNum type="arabicPeriod"/>
              <a:defRPr sz="1600" b="1">
                <a:latin typeface="Be Vietnam Pro"/>
                <a:ea typeface="Be Vietnam Pro"/>
                <a:cs typeface="Be Vietnam Pro"/>
                <a:sym typeface="Be Vietnam Pro"/>
              </a:defRPr>
            </a:lvl4pPr>
            <a:lvl5pPr lvl="4" rtl="0">
              <a:lnSpc>
                <a:spcPct val="100000"/>
              </a:lnSpc>
              <a:spcBef>
                <a:spcPts val="0"/>
              </a:spcBef>
              <a:spcAft>
                <a:spcPts val="0"/>
              </a:spcAft>
              <a:buSzPts val="1600"/>
              <a:buFont typeface="Be Vietnam Pro"/>
              <a:buAutoNum type="alphaLcPeriod"/>
              <a:defRPr sz="1600" b="1">
                <a:latin typeface="Be Vietnam Pro"/>
                <a:ea typeface="Be Vietnam Pro"/>
                <a:cs typeface="Be Vietnam Pro"/>
                <a:sym typeface="Be Vietnam Pro"/>
              </a:defRPr>
            </a:lvl5pPr>
            <a:lvl6pPr lvl="5" rtl="0">
              <a:lnSpc>
                <a:spcPct val="100000"/>
              </a:lnSpc>
              <a:spcBef>
                <a:spcPts val="0"/>
              </a:spcBef>
              <a:spcAft>
                <a:spcPts val="0"/>
              </a:spcAft>
              <a:buSzPts val="1600"/>
              <a:buFont typeface="Be Vietnam Pro"/>
              <a:buAutoNum type="romanLcPeriod"/>
              <a:defRPr sz="1600" b="1">
                <a:latin typeface="Be Vietnam Pro"/>
                <a:ea typeface="Be Vietnam Pro"/>
                <a:cs typeface="Be Vietnam Pro"/>
                <a:sym typeface="Be Vietnam Pro"/>
              </a:defRPr>
            </a:lvl6pPr>
            <a:lvl7pPr lvl="6" rtl="0">
              <a:lnSpc>
                <a:spcPct val="100000"/>
              </a:lnSpc>
              <a:spcBef>
                <a:spcPts val="0"/>
              </a:spcBef>
              <a:spcAft>
                <a:spcPts val="0"/>
              </a:spcAft>
              <a:buSzPts val="1600"/>
              <a:buFont typeface="Be Vietnam Pro"/>
              <a:buAutoNum type="arabicPeriod"/>
              <a:defRPr sz="1600" b="1">
                <a:latin typeface="Be Vietnam Pro"/>
                <a:ea typeface="Be Vietnam Pro"/>
                <a:cs typeface="Be Vietnam Pro"/>
                <a:sym typeface="Be Vietnam Pro"/>
              </a:defRPr>
            </a:lvl7pPr>
            <a:lvl8pPr lvl="7" rtl="0">
              <a:lnSpc>
                <a:spcPct val="100000"/>
              </a:lnSpc>
              <a:spcBef>
                <a:spcPts val="0"/>
              </a:spcBef>
              <a:spcAft>
                <a:spcPts val="0"/>
              </a:spcAft>
              <a:buSzPts val="1600"/>
              <a:buFont typeface="Be Vietnam Pro"/>
              <a:buAutoNum type="alphaLcPeriod"/>
              <a:defRPr sz="1600" b="1">
                <a:latin typeface="Be Vietnam Pro"/>
                <a:ea typeface="Be Vietnam Pro"/>
                <a:cs typeface="Be Vietnam Pro"/>
                <a:sym typeface="Be Vietnam Pro"/>
              </a:defRPr>
            </a:lvl8pPr>
            <a:lvl9pPr lvl="8" rtl="0">
              <a:lnSpc>
                <a:spcPct val="100000"/>
              </a:lnSpc>
              <a:spcBef>
                <a:spcPts val="0"/>
              </a:spcBef>
              <a:spcAft>
                <a:spcPts val="0"/>
              </a:spcAft>
              <a:buSzPts val="1600"/>
              <a:buFont typeface="Be Vietnam Pro"/>
              <a:buAutoNum type="romanLcPeriod"/>
              <a:defRPr sz="1600" b="1">
                <a:latin typeface="Be Vietnam Pro"/>
                <a:ea typeface="Be Vietnam Pro"/>
                <a:cs typeface="Be Vietnam Pro"/>
                <a:sym typeface="Be Vietnam Pro"/>
              </a:defRPr>
            </a:lvl9pPr>
          </a:lstStyle>
          <a:p>
            <a:endParaRPr/>
          </a:p>
        </p:txBody>
      </p:sp>
      <p:sp>
        <p:nvSpPr>
          <p:cNvPr id="82" name="Google Shape;82;p17"/>
          <p:cNvSpPr txBox="1">
            <a:spLocks noGrp="1"/>
          </p:cNvSpPr>
          <p:nvPr>
            <p:ph type="subTitle" idx="4"/>
          </p:nvPr>
        </p:nvSpPr>
        <p:spPr>
          <a:xfrm>
            <a:off x="4414404" y="1943100"/>
            <a:ext cx="34929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Font typeface="Be Vietnam Pro"/>
              <a:buAutoNum type="arabicPeriod"/>
              <a:defRPr sz="1600" b="1">
                <a:solidFill>
                  <a:schemeClr val="lt2"/>
                </a:solidFill>
                <a:latin typeface="Be Vietnam Pro"/>
                <a:ea typeface="Be Vietnam Pro"/>
                <a:cs typeface="Be Vietnam Pro"/>
                <a:sym typeface="Be Vietnam Pro"/>
              </a:defRPr>
            </a:lvl1pPr>
            <a:lvl2pPr lvl="1" rtl="0">
              <a:lnSpc>
                <a:spcPct val="100000"/>
              </a:lnSpc>
              <a:spcBef>
                <a:spcPts val="0"/>
              </a:spcBef>
              <a:spcAft>
                <a:spcPts val="0"/>
              </a:spcAft>
              <a:buSzPts val="1600"/>
              <a:buFont typeface="Be Vietnam Pro"/>
              <a:buAutoNum type="alphaLcPeriod"/>
              <a:defRPr sz="1600" b="1">
                <a:latin typeface="Be Vietnam Pro"/>
                <a:ea typeface="Be Vietnam Pro"/>
                <a:cs typeface="Be Vietnam Pro"/>
                <a:sym typeface="Be Vietnam Pro"/>
              </a:defRPr>
            </a:lvl2pPr>
            <a:lvl3pPr lvl="2" rtl="0">
              <a:lnSpc>
                <a:spcPct val="100000"/>
              </a:lnSpc>
              <a:spcBef>
                <a:spcPts val="0"/>
              </a:spcBef>
              <a:spcAft>
                <a:spcPts val="0"/>
              </a:spcAft>
              <a:buSzPts val="1600"/>
              <a:buFont typeface="Be Vietnam Pro"/>
              <a:buAutoNum type="romanLcPeriod"/>
              <a:defRPr sz="1600" b="1">
                <a:latin typeface="Be Vietnam Pro"/>
                <a:ea typeface="Be Vietnam Pro"/>
                <a:cs typeface="Be Vietnam Pro"/>
                <a:sym typeface="Be Vietnam Pro"/>
              </a:defRPr>
            </a:lvl3pPr>
            <a:lvl4pPr lvl="3" rtl="0">
              <a:lnSpc>
                <a:spcPct val="100000"/>
              </a:lnSpc>
              <a:spcBef>
                <a:spcPts val="0"/>
              </a:spcBef>
              <a:spcAft>
                <a:spcPts val="0"/>
              </a:spcAft>
              <a:buSzPts val="1600"/>
              <a:buFont typeface="Be Vietnam Pro"/>
              <a:buAutoNum type="arabicPeriod"/>
              <a:defRPr sz="1600" b="1">
                <a:latin typeface="Be Vietnam Pro"/>
                <a:ea typeface="Be Vietnam Pro"/>
                <a:cs typeface="Be Vietnam Pro"/>
                <a:sym typeface="Be Vietnam Pro"/>
              </a:defRPr>
            </a:lvl4pPr>
            <a:lvl5pPr lvl="4" rtl="0">
              <a:lnSpc>
                <a:spcPct val="100000"/>
              </a:lnSpc>
              <a:spcBef>
                <a:spcPts val="0"/>
              </a:spcBef>
              <a:spcAft>
                <a:spcPts val="0"/>
              </a:spcAft>
              <a:buSzPts val="1600"/>
              <a:buFont typeface="Be Vietnam Pro"/>
              <a:buAutoNum type="alphaLcPeriod"/>
              <a:defRPr sz="1600" b="1">
                <a:latin typeface="Be Vietnam Pro"/>
                <a:ea typeface="Be Vietnam Pro"/>
                <a:cs typeface="Be Vietnam Pro"/>
                <a:sym typeface="Be Vietnam Pro"/>
              </a:defRPr>
            </a:lvl5pPr>
            <a:lvl6pPr lvl="5" rtl="0">
              <a:lnSpc>
                <a:spcPct val="100000"/>
              </a:lnSpc>
              <a:spcBef>
                <a:spcPts val="0"/>
              </a:spcBef>
              <a:spcAft>
                <a:spcPts val="0"/>
              </a:spcAft>
              <a:buSzPts val="1600"/>
              <a:buFont typeface="Be Vietnam Pro"/>
              <a:buAutoNum type="romanLcPeriod"/>
              <a:defRPr sz="1600" b="1">
                <a:latin typeface="Be Vietnam Pro"/>
                <a:ea typeface="Be Vietnam Pro"/>
                <a:cs typeface="Be Vietnam Pro"/>
                <a:sym typeface="Be Vietnam Pro"/>
              </a:defRPr>
            </a:lvl6pPr>
            <a:lvl7pPr lvl="6" rtl="0">
              <a:lnSpc>
                <a:spcPct val="100000"/>
              </a:lnSpc>
              <a:spcBef>
                <a:spcPts val="0"/>
              </a:spcBef>
              <a:spcAft>
                <a:spcPts val="0"/>
              </a:spcAft>
              <a:buSzPts val="1600"/>
              <a:buFont typeface="Be Vietnam Pro"/>
              <a:buAutoNum type="arabicPeriod"/>
              <a:defRPr sz="1600" b="1">
                <a:latin typeface="Be Vietnam Pro"/>
                <a:ea typeface="Be Vietnam Pro"/>
                <a:cs typeface="Be Vietnam Pro"/>
                <a:sym typeface="Be Vietnam Pro"/>
              </a:defRPr>
            </a:lvl7pPr>
            <a:lvl8pPr lvl="7" rtl="0">
              <a:lnSpc>
                <a:spcPct val="100000"/>
              </a:lnSpc>
              <a:spcBef>
                <a:spcPts val="0"/>
              </a:spcBef>
              <a:spcAft>
                <a:spcPts val="0"/>
              </a:spcAft>
              <a:buSzPts val="1600"/>
              <a:buFont typeface="Be Vietnam Pro"/>
              <a:buAutoNum type="alphaLcPeriod"/>
              <a:defRPr sz="1600" b="1">
                <a:latin typeface="Be Vietnam Pro"/>
                <a:ea typeface="Be Vietnam Pro"/>
                <a:cs typeface="Be Vietnam Pro"/>
                <a:sym typeface="Be Vietnam Pro"/>
              </a:defRPr>
            </a:lvl8pPr>
            <a:lvl9pPr lvl="8" rtl="0">
              <a:lnSpc>
                <a:spcPct val="100000"/>
              </a:lnSpc>
              <a:spcBef>
                <a:spcPts val="0"/>
              </a:spcBef>
              <a:spcAft>
                <a:spcPts val="0"/>
              </a:spcAft>
              <a:buSzPts val="1600"/>
              <a:buFont typeface="Be Vietnam Pro"/>
              <a:buAutoNum type="romanLcPeriod"/>
              <a:defRPr sz="1600" b="1">
                <a:latin typeface="Be Vietnam Pro"/>
                <a:ea typeface="Be Vietnam Pro"/>
                <a:cs typeface="Be Vietnam Pro"/>
                <a:sym typeface="Be Vietnam Pro"/>
              </a:defRPr>
            </a:lvl9pPr>
          </a:lstStyle>
          <a:p>
            <a:endParaRPr/>
          </a:p>
        </p:txBody>
      </p:sp>
      <p:sp>
        <p:nvSpPr>
          <p:cNvPr id="83" name="Google Shape;83;p17"/>
          <p:cNvSpPr txBox="1">
            <a:spLocks noGrp="1"/>
          </p:cNvSpPr>
          <p:nvPr>
            <p:ph type="ctrTitle"/>
          </p:nvPr>
        </p:nvSpPr>
        <p:spPr>
          <a:xfrm>
            <a:off x="713225" y="972550"/>
            <a:ext cx="7717500" cy="591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8"/>
        <p:cNvGrpSpPr/>
        <p:nvPr/>
      </p:nvGrpSpPr>
      <p:grpSpPr>
        <a:xfrm>
          <a:off x="0" y="0"/>
          <a:ext cx="0" cy="0"/>
          <a:chOff x="0" y="0"/>
          <a:chExt cx="0" cy="0"/>
        </a:xfrm>
      </p:grpSpPr>
      <p:sp>
        <p:nvSpPr>
          <p:cNvPr id="99" name="Google Shape;99;p20"/>
          <p:cNvSpPr/>
          <p:nvPr/>
        </p:nvSpPr>
        <p:spPr>
          <a:xfrm>
            <a:off x="325200" y="286425"/>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100" name="Google Shape;100;p20"/>
          <p:cNvSpPr txBox="1">
            <a:spLocks noGrp="1"/>
          </p:cNvSpPr>
          <p:nvPr>
            <p:ph type="ctrTitle"/>
          </p:nvPr>
        </p:nvSpPr>
        <p:spPr>
          <a:xfrm>
            <a:off x="913510" y="1324263"/>
            <a:ext cx="3658500" cy="8427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5000">
                <a:latin typeface="Be Vietnam Pro"/>
                <a:ea typeface="Be Vietnam Pro"/>
                <a:cs typeface="Be Vietnam Pro"/>
                <a:sym typeface="Be Vietnam Pro"/>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1" name="Google Shape;101;p20"/>
          <p:cNvSpPr txBox="1">
            <a:spLocks noGrp="1"/>
          </p:cNvSpPr>
          <p:nvPr>
            <p:ph type="subTitle" idx="1"/>
          </p:nvPr>
        </p:nvSpPr>
        <p:spPr>
          <a:xfrm>
            <a:off x="913375" y="2243213"/>
            <a:ext cx="3658500" cy="12306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2" name="Google Shape;102;p20"/>
          <p:cNvSpPr txBox="1"/>
          <p:nvPr/>
        </p:nvSpPr>
        <p:spPr>
          <a:xfrm>
            <a:off x="4840100" y="2651900"/>
            <a:ext cx="3370500" cy="890100"/>
          </a:xfrm>
          <a:prstGeom prst="rect">
            <a:avLst/>
          </a:prstGeom>
          <a:noFill/>
          <a:ln>
            <a:noFill/>
          </a:ln>
        </p:spPr>
        <p:txBody>
          <a:bodyPr spcFirstLastPara="1" wrap="square" lIns="91425" tIns="91425" rIns="91425" bIns="91425" anchor="b" anchorCtr="0">
            <a:noAutofit/>
          </a:bodyPr>
          <a:lstStyle/>
          <a:p>
            <a:pPr marL="0" lvl="0" indent="0" algn="ctr" rtl="0">
              <a:spcBef>
                <a:spcPts val="300"/>
              </a:spcBef>
              <a:spcAft>
                <a:spcPts val="0"/>
              </a:spcAft>
              <a:buNone/>
            </a:pPr>
            <a:r>
              <a:rPr lang="en" sz="1200">
                <a:solidFill>
                  <a:schemeClr val="dk1"/>
                </a:solidFill>
                <a:latin typeface="Manrope Medium"/>
                <a:ea typeface="Manrope Medium"/>
                <a:cs typeface="Manrope Medium"/>
                <a:sym typeface="Manrope Medium"/>
              </a:rPr>
              <a:t>CREDITS: This presentation template was created by </a:t>
            </a:r>
            <a:r>
              <a:rPr lang="en" sz="1200" b="1">
                <a:solidFill>
                  <a:schemeClr val="hlink"/>
                </a:solidFill>
                <a:uFill>
                  <a:noFill/>
                </a:uFill>
                <a:latin typeface="Manrope"/>
                <a:ea typeface="Manrope"/>
                <a:cs typeface="Manrope"/>
                <a:sym typeface="Manrope"/>
                <a:hlinkClick r:id="rId2"/>
              </a:rPr>
              <a:t>Slidesgo</a:t>
            </a:r>
            <a:r>
              <a:rPr lang="en" sz="1200">
                <a:solidFill>
                  <a:schemeClr val="dk1"/>
                </a:solidFill>
                <a:latin typeface="Manrope Medium"/>
                <a:ea typeface="Manrope Medium"/>
                <a:cs typeface="Manrope Medium"/>
                <a:sym typeface="Manrope Medium"/>
              </a:rPr>
              <a:t>, including icons by </a:t>
            </a:r>
            <a:r>
              <a:rPr lang="en" sz="1200" b="1" u="sng">
                <a:solidFill>
                  <a:schemeClr val="hlink"/>
                </a:solidFill>
                <a:latin typeface="Manrope"/>
                <a:ea typeface="Manrope"/>
                <a:cs typeface="Manrope"/>
                <a:sym typeface="Manrope"/>
                <a:hlinkClick r:id="rId3"/>
              </a:rPr>
              <a:t>Flaticon</a:t>
            </a:r>
            <a:r>
              <a:rPr lang="en" sz="1200">
                <a:solidFill>
                  <a:schemeClr val="dk1"/>
                </a:solidFill>
                <a:latin typeface="Manrope Medium"/>
                <a:ea typeface="Manrope Medium"/>
                <a:cs typeface="Manrope Medium"/>
                <a:sym typeface="Manrope Medium"/>
              </a:rPr>
              <a:t> and content by </a:t>
            </a:r>
            <a:r>
              <a:rPr lang="en" sz="1200" b="1">
                <a:solidFill>
                  <a:schemeClr val="dk1"/>
                </a:solidFill>
                <a:latin typeface="Manrope"/>
                <a:ea typeface="Manrope"/>
                <a:cs typeface="Manrope"/>
                <a:sym typeface="Manrope"/>
              </a:rPr>
              <a:t>Natalia González</a:t>
            </a:r>
            <a:r>
              <a:rPr lang="en" sz="1200">
                <a:solidFill>
                  <a:schemeClr val="dk1"/>
                </a:solidFill>
                <a:latin typeface="Manrope Medium"/>
                <a:ea typeface="Manrope Medium"/>
                <a:cs typeface="Manrope Medium"/>
                <a:sym typeface="Manrope Medium"/>
              </a:rPr>
              <a:t> and </a:t>
            </a:r>
            <a:r>
              <a:rPr lang="en" sz="1200" b="1">
                <a:solidFill>
                  <a:schemeClr val="dk1"/>
                </a:solidFill>
                <a:latin typeface="Manrope"/>
                <a:ea typeface="Manrope"/>
                <a:cs typeface="Manrope"/>
                <a:sym typeface="Manrope"/>
              </a:rPr>
              <a:t>Ana Landa</a:t>
            </a:r>
            <a:endParaRPr sz="1200" b="1" u="sng">
              <a:solidFill>
                <a:schemeClr val="dk1"/>
              </a:solidFill>
              <a:latin typeface="Manrope"/>
              <a:ea typeface="Manrope"/>
              <a:cs typeface="Manrope"/>
              <a:sym typeface="Manrop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3"/>
        <p:cNvGrpSpPr/>
        <p:nvPr/>
      </p:nvGrpSpPr>
      <p:grpSpPr>
        <a:xfrm>
          <a:off x="0" y="0"/>
          <a:ext cx="0" cy="0"/>
          <a:chOff x="0" y="0"/>
          <a:chExt cx="0" cy="0"/>
        </a:xfrm>
      </p:grpSpPr>
      <p:sp>
        <p:nvSpPr>
          <p:cNvPr id="104" name="Google Shape;104;p21"/>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accent2"/>
        </a:solidFill>
        <a:effectLst/>
      </p:bgPr>
    </p:bg>
    <p:spTree>
      <p:nvGrpSpPr>
        <p:cNvPr id="1" name="Shape 105"/>
        <p:cNvGrpSpPr/>
        <p:nvPr/>
      </p:nvGrpSpPr>
      <p:grpSpPr>
        <a:xfrm>
          <a:off x="0" y="0"/>
          <a:ext cx="0" cy="0"/>
          <a:chOff x="0" y="0"/>
          <a:chExt cx="0" cy="0"/>
        </a:xfrm>
      </p:grpSpPr>
      <p:sp>
        <p:nvSpPr>
          <p:cNvPr id="106" name="Google Shape;106;p22"/>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9_1_1">
    <p:bg>
      <p:bgPr>
        <a:solidFill>
          <a:schemeClr val="accent1"/>
        </a:solidFill>
        <a:effectLst/>
      </p:bgPr>
    </p:bg>
    <p:spTree>
      <p:nvGrpSpPr>
        <p:cNvPr id="1" name="Shape 107"/>
        <p:cNvGrpSpPr/>
        <p:nvPr/>
      </p:nvGrpSpPr>
      <p:grpSpPr>
        <a:xfrm>
          <a:off x="0" y="0"/>
          <a:ext cx="0" cy="0"/>
          <a:chOff x="0" y="0"/>
          <a:chExt cx="0" cy="0"/>
        </a:xfrm>
      </p:grpSpPr>
      <p:sp>
        <p:nvSpPr>
          <p:cNvPr id="108" name="Google Shape;108;p23"/>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14" name="Google Shape;14;p3"/>
          <p:cNvSpPr txBox="1">
            <a:spLocks noGrp="1"/>
          </p:cNvSpPr>
          <p:nvPr>
            <p:ph type="title"/>
          </p:nvPr>
        </p:nvSpPr>
        <p:spPr>
          <a:xfrm>
            <a:off x="720000" y="2414400"/>
            <a:ext cx="5067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842797" y="1601375"/>
            <a:ext cx="9009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720000" y="3167125"/>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CUSTOM_9_1_2">
    <p:bg>
      <p:bgPr>
        <a:solidFill>
          <a:schemeClr val="accent3"/>
        </a:solidFill>
        <a:effectLst/>
      </p:bgPr>
    </p:bg>
    <p:spTree>
      <p:nvGrpSpPr>
        <p:cNvPr id="1" name="Shape 109"/>
        <p:cNvGrpSpPr/>
        <p:nvPr/>
      </p:nvGrpSpPr>
      <p:grpSpPr>
        <a:xfrm>
          <a:off x="0" y="0"/>
          <a:ext cx="0" cy="0"/>
          <a:chOff x="0" y="0"/>
          <a:chExt cx="0" cy="0"/>
        </a:xfrm>
      </p:grpSpPr>
      <p:sp>
        <p:nvSpPr>
          <p:cNvPr id="110" name="Google Shape;110;p24"/>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4">
  <p:cSld name="CUSTOM_9_1_3">
    <p:bg>
      <p:bgPr>
        <a:solidFill>
          <a:schemeClr val="accent4"/>
        </a:solidFill>
        <a:effectLst/>
      </p:bgPr>
    </p:bg>
    <p:spTree>
      <p:nvGrpSpPr>
        <p:cNvPr id="1" name="Shape 111"/>
        <p:cNvGrpSpPr/>
        <p:nvPr/>
      </p:nvGrpSpPr>
      <p:grpSpPr>
        <a:xfrm>
          <a:off x="0" y="0"/>
          <a:ext cx="0" cy="0"/>
          <a:chOff x="0" y="0"/>
          <a:chExt cx="0" cy="0"/>
        </a:xfrm>
      </p:grpSpPr>
      <p:sp>
        <p:nvSpPr>
          <p:cNvPr id="112" name="Google Shape;112;p25"/>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19" name="Google Shape;19;p4"/>
          <p:cNvSpPr txBox="1">
            <a:spLocks noGrp="1"/>
          </p:cNvSpPr>
          <p:nvPr>
            <p:ph type="body" idx="1"/>
          </p:nvPr>
        </p:nvSpPr>
        <p:spPr>
          <a:xfrm>
            <a:off x="1905200" y="1824525"/>
            <a:ext cx="5333700" cy="2404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20" name="Google Shape;20;p4"/>
          <p:cNvSpPr txBox="1">
            <a:spLocks noGrp="1"/>
          </p:cNvSpPr>
          <p:nvPr>
            <p:ph type="ctrTitle"/>
          </p:nvPr>
        </p:nvSpPr>
        <p:spPr>
          <a:xfrm>
            <a:off x="713225" y="972550"/>
            <a:ext cx="7717500" cy="591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23" name="Google Shape;23;p5"/>
          <p:cNvSpPr txBox="1">
            <a:spLocks noGrp="1"/>
          </p:cNvSpPr>
          <p:nvPr>
            <p:ph type="subTitle" idx="1"/>
          </p:nvPr>
        </p:nvSpPr>
        <p:spPr>
          <a:xfrm>
            <a:off x="1246375" y="1943100"/>
            <a:ext cx="2986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AutoNum type="arabicPeriod"/>
              <a:defRPr sz="1600" b="1">
                <a:solidFill>
                  <a:schemeClr val="lt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AutoNum type="arabicPeriod"/>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AutoNum type="arabicPeriod"/>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9pPr>
          </a:lstStyle>
          <a:p>
            <a:endParaRPr/>
          </a:p>
        </p:txBody>
      </p:sp>
      <p:sp>
        <p:nvSpPr>
          <p:cNvPr id="24" name="Google Shape;24;p5"/>
          <p:cNvSpPr txBox="1">
            <a:spLocks noGrp="1"/>
          </p:cNvSpPr>
          <p:nvPr>
            <p:ph type="subTitle" idx="2"/>
          </p:nvPr>
        </p:nvSpPr>
        <p:spPr>
          <a:xfrm>
            <a:off x="1246375" y="2332225"/>
            <a:ext cx="2986800" cy="1858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25" name="Google Shape;25;p5"/>
          <p:cNvSpPr txBox="1">
            <a:spLocks noGrp="1"/>
          </p:cNvSpPr>
          <p:nvPr>
            <p:ph type="subTitle" idx="3"/>
          </p:nvPr>
        </p:nvSpPr>
        <p:spPr>
          <a:xfrm>
            <a:off x="4910886" y="1943100"/>
            <a:ext cx="2986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 Vietnam Pro"/>
              <a:buAutoNum type="arabicPeriod"/>
              <a:defRPr sz="1600" b="1">
                <a:solidFill>
                  <a:schemeClr val="lt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2pPr>
            <a:lvl3pPr lvl="2"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3pPr>
            <a:lvl4pPr lvl="3" rtl="0">
              <a:lnSpc>
                <a:spcPct val="100000"/>
              </a:lnSpc>
              <a:spcBef>
                <a:spcPts val="0"/>
              </a:spcBef>
              <a:spcAft>
                <a:spcPts val="0"/>
              </a:spcAft>
              <a:buSzPts val="2400"/>
              <a:buFont typeface="Be Vietnam Pro"/>
              <a:buAutoNum type="arabicPeriod"/>
              <a:defRPr sz="2400" b="1">
                <a:latin typeface="Be Vietnam Pro"/>
                <a:ea typeface="Be Vietnam Pro"/>
                <a:cs typeface="Be Vietnam Pro"/>
                <a:sym typeface="Be Vietnam Pro"/>
              </a:defRPr>
            </a:lvl4pPr>
            <a:lvl5pPr lvl="4"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5pPr>
            <a:lvl6pPr lvl="5"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6pPr>
            <a:lvl7pPr lvl="6" rtl="0">
              <a:lnSpc>
                <a:spcPct val="100000"/>
              </a:lnSpc>
              <a:spcBef>
                <a:spcPts val="0"/>
              </a:spcBef>
              <a:spcAft>
                <a:spcPts val="0"/>
              </a:spcAft>
              <a:buSzPts val="2400"/>
              <a:buFont typeface="Be Vietnam Pro"/>
              <a:buAutoNum type="arabicPeriod"/>
              <a:defRPr sz="2400" b="1">
                <a:latin typeface="Be Vietnam Pro"/>
                <a:ea typeface="Be Vietnam Pro"/>
                <a:cs typeface="Be Vietnam Pro"/>
                <a:sym typeface="Be Vietnam Pro"/>
              </a:defRPr>
            </a:lvl7pPr>
            <a:lvl8pPr lvl="7" rtl="0">
              <a:lnSpc>
                <a:spcPct val="100000"/>
              </a:lnSpc>
              <a:spcBef>
                <a:spcPts val="0"/>
              </a:spcBef>
              <a:spcAft>
                <a:spcPts val="0"/>
              </a:spcAft>
              <a:buSzPts val="2400"/>
              <a:buFont typeface="Be Vietnam Pro"/>
              <a:buAutoNum type="alphaLcPeriod"/>
              <a:defRPr sz="2400" b="1">
                <a:latin typeface="Be Vietnam Pro"/>
                <a:ea typeface="Be Vietnam Pro"/>
                <a:cs typeface="Be Vietnam Pro"/>
                <a:sym typeface="Be Vietnam Pro"/>
              </a:defRPr>
            </a:lvl8pPr>
            <a:lvl9pPr lvl="8" rtl="0">
              <a:lnSpc>
                <a:spcPct val="100000"/>
              </a:lnSpc>
              <a:spcBef>
                <a:spcPts val="0"/>
              </a:spcBef>
              <a:spcAft>
                <a:spcPts val="0"/>
              </a:spcAft>
              <a:buSzPts val="2400"/>
              <a:buFont typeface="Be Vietnam Pro"/>
              <a:buAutoNum type="romanLcPeriod"/>
              <a:defRPr sz="2400" b="1">
                <a:latin typeface="Be Vietnam Pro"/>
                <a:ea typeface="Be Vietnam Pro"/>
                <a:cs typeface="Be Vietnam Pro"/>
                <a:sym typeface="Be Vietnam Pro"/>
              </a:defRPr>
            </a:lvl9pPr>
          </a:lstStyle>
          <a:p>
            <a:endParaRPr/>
          </a:p>
        </p:txBody>
      </p:sp>
      <p:sp>
        <p:nvSpPr>
          <p:cNvPr id="26" name="Google Shape;26;p5"/>
          <p:cNvSpPr txBox="1">
            <a:spLocks noGrp="1"/>
          </p:cNvSpPr>
          <p:nvPr>
            <p:ph type="subTitle" idx="4"/>
          </p:nvPr>
        </p:nvSpPr>
        <p:spPr>
          <a:xfrm>
            <a:off x="4910886" y="2332252"/>
            <a:ext cx="2986800" cy="1858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27" name="Google Shape;27;p5"/>
          <p:cNvSpPr txBox="1">
            <a:spLocks noGrp="1"/>
          </p:cNvSpPr>
          <p:nvPr>
            <p:ph type="ctrTitle"/>
          </p:nvPr>
        </p:nvSpPr>
        <p:spPr>
          <a:xfrm>
            <a:off x="713225" y="972550"/>
            <a:ext cx="7717500" cy="5913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rgbClr val="191919"/>
              </a:buClr>
              <a:buSzPts val="5200"/>
              <a:buNone/>
              <a:defRPr sz="28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32" name="Google Shape;32;p7"/>
          <p:cNvSpPr txBox="1">
            <a:spLocks noGrp="1"/>
          </p:cNvSpPr>
          <p:nvPr>
            <p:ph type="ctrTitle"/>
          </p:nvPr>
        </p:nvSpPr>
        <p:spPr>
          <a:xfrm>
            <a:off x="720975" y="1316325"/>
            <a:ext cx="3860100" cy="4683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5200"/>
              <a:buNone/>
              <a:defRPr sz="2800">
                <a:solidFill>
                  <a:schemeClr val="lt2"/>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33" name="Google Shape;33;p7"/>
          <p:cNvSpPr txBox="1">
            <a:spLocks noGrp="1"/>
          </p:cNvSpPr>
          <p:nvPr>
            <p:ph type="subTitle" idx="1"/>
          </p:nvPr>
        </p:nvSpPr>
        <p:spPr>
          <a:xfrm>
            <a:off x="720975" y="1728675"/>
            <a:ext cx="3860100" cy="24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Char char="●"/>
              <a:defRPr/>
            </a:lvl1pPr>
            <a:lvl2pPr lvl="1" rtl="0">
              <a:lnSpc>
                <a:spcPct val="100000"/>
              </a:lnSpc>
              <a:spcBef>
                <a:spcPts val="0"/>
              </a:spcBef>
              <a:spcAft>
                <a:spcPts val="0"/>
              </a:spcAft>
              <a:buSzPts val="1100"/>
              <a:buChar char="○"/>
              <a:defRPr/>
            </a:lvl2pPr>
            <a:lvl3pPr lvl="2" rtl="0">
              <a:lnSpc>
                <a:spcPct val="100000"/>
              </a:lnSpc>
              <a:spcBef>
                <a:spcPts val="1600"/>
              </a:spcBef>
              <a:spcAft>
                <a:spcPts val="0"/>
              </a:spcAft>
              <a:buSzPts val="1100"/>
              <a:buChar char="■"/>
              <a:defRPr/>
            </a:lvl3pPr>
            <a:lvl4pPr lvl="3" rtl="0">
              <a:lnSpc>
                <a:spcPct val="100000"/>
              </a:lnSpc>
              <a:spcBef>
                <a:spcPts val="1600"/>
              </a:spcBef>
              <a:spcAft>
                <a:spcPts val="0"/>
              </a:spcAft>
              <a:buSzPts val="1100"/>
              <a:buChar char="●"/>
              <a:defRPr/>
            </a:lvl4pPr>
            <a:lvl5pPr lvl="4" rtl="0">
              <a:lnSpc>
                <a:spcPct val="100000"/>
              </a:lnSpc>
              <a:spcBef>
                <a:spcPts val="1600"/>
              </a:spcBef>
              <a:spcAft>
                <a:spcPts val="0"/>
              </a:spcAft>
              <a:buSzPts val="1100"/>
              <a:buChar char="○"/>
              <a:defRPr/>
            </a:lvl5pPr>
            <a:lvl6pPr lvl="5" rtl="0">
              <a:lnSpc>
                <a:spcPct val="100000"/>
              </a:lnSpc>
              <a:spcBef>
                <a:spcPts val="1600"/>
              </a:spcBef>
              <a:spcAft>
                <a:spcPts val="0"/>
              </a:spcAft>
              <a:buSzPts val="1100"/>
              <a:buChar char="■"/>
              <a:defRPr/>
            </a:lvl6pPr>
            <a:lvl7pPr lvl="6" rtl="0">
              <a:lnSpc>
                <a:spcPct val="100000"/>
              </a:lnSpc>
              <a:spcBef>
                <a:spcPts val="1600"/>
              </a:spcBef>
              <a:spcAft>
                <a:spcPts val="0"/>
              </a:spcAft>
              <a:buSzPts val="1100"/>
              <a:buChar char="●"/>
              <a:defRPr/>
            </a:lvl7pPr>
            <a:lvl8pPr lvl="7" rtl="0">
              <a:lnSpc>
                <a:spcPct val="100000"/>
              </a:lnSpc>
              <a:spcBef>
                <a:spcPts val="1600"/>
              </a:spcBef>
              <a:spcAft>
                <a:spcPts val="0"/>
              </a:spcAft>
              <a:buSzPts val="1100"/>
              <a:buChar char="○"/>
              <a:defRPr/>
            </a:lvl8pPr>
            <a:lvl9pPr lvl="8" rtl="0">
              <a:lnSpc>
                <a:spcPct val="100000"/>
              </a:lnSpc>
              <a:spcBef>
                <a:spcPts val="1600"/>
              </a:spcBef>
              <a:spcAft>
                <a:spcPts val="1600"/>
              </a:spcAft>
              <a:buSzPts val="11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36" name="Google Shape;3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325200" y="325200"/>
            <a:ext cx="8493600" cy="4493100"/>
          </a:xfrm>
          <a:prstGeom prst="roundRect">
            <a:avLst>
              <a:gd name="adj" fmla="val 4260"/>
            </a:avLst>
          </a:prstGeom>
          <a:solidFill>
            <a:schemeClr val="accent5"/>
          </a:solidFill>
          <a:ln>
            <a:noFill/>
          </a:ln>
          <a:effectLst>
            <a:outerShdw blurRad="57150" dist="76200" dir="2052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McLaren"/>
              <a:ea typeface="McLaren"/>
              <a:cs typeface="McLaren"/>
              <a:sym typeface="McLaren"/>
            </a:endParaRPr>
          </a:p>
        </p:txBody>
      </p:sp>
      <p:sp>
        <p:nvSpPr>
          <p:cNvPr id="39" name="Google Shape;39;p9"/>
          <p:cNvSpPr txBox="1">
            <a:spLocks noGrp="1"/>
          </p:cNvSpPr>
          <p:nvPr>
            <p:ph type="title"/>
          </p:nvPr>
        </p:nvSpPr>
        <p:spPr>
          <a:xfrm>
            <a:off x="2135550" y="12653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0" name="Google Shape;4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20000" y="3865100"/>
            <a:ext cx="7704000" cy="738900"/>
          </a:xfrm>
          <a:prstGeom prst="rect">
            <a:avLst/>
          </a:prstGeom>
          <a:solidFill>
            <a:schemeClr val="accent5"/>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2pPr>
            <a:lvl3pPr lvl="2"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3pPr>
            <a:lvl4pPr lvl="3"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4pPr>
            <a:lvl5pPr lvl="4"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5pPr>
            <a:lvl6pPr lvl="5"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6pPr>
            <a:lvl7pPr lvl="6"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7pPr>
            <a:lvl8pPr lvl="7"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8pPr>
            <a:lvl9pPr lvl="8" rtl="0">
              <a:spcBef>
                <a:spcPts val="0"/>
              </a:spcBef>
              <a:spcAft>
                <a:spcPts val="0"/>
              </a:spcAft>
              <a:buClr>
                <a:schemeClr val="dk1"/>
              </a:buClr>
              <a:buSzPts val="3500"/>
              <a:buFont typeface="Be Vietnam Pro"/>
              <a:buNone/>
              <a:defRPr sz="3500" b="1">
                <a:solidFill>
                  <a:schemeClr val="dk1"/>
                </a:solidFill>
                <a:latin typeface="Be Vietnam Pro"/>
                <a:ea typeface="Be Vietnam Pro"/>
                <a:cs typeface="Be Vietnam Pro"/>
                <a:sym typeface="Be Vietnam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1pPr>
            <a:lvl2pPr marL="914400" lvl="1"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2pPr>
            <a:lvl3pPr marL="1371600" lvl="2"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3pPr>
            <a:lvl4pPr marL="1828800" lvl="3"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4pPr>
            <a:lvl5pPr marL="2286000" lvl="4"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5pPr>
            <a:lvl6pPr marL="2743200" lvl="5"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6pPr>
            <a:lvl7pPr marL="3200400" lvl="6"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7pPr>
            <a:lvl8pPr marL="3657600" lvl="7" indent="-317500">
              <a:lnSpc>
                <a:spcPct val="100000"/>
              </a:lnSpc>
              <a:spcBef>
                <a:spcPts val="160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8pPr>
            <a:lvl9pPr marL="4114800" lvl="8" indent="-317500">
              <a:lnSpc>
                <a:spcPct val="100000"/>
              </a:lnSpc>
              <a:spcBef>
                <a:spcPts val="1600"/>
              </a:spcBef>
              <a:spcAft>
                <a:spcPts val="1600"/>
              </a:spcAft>
              <a:buClr>
                <a:schemeClr val="dk1"/>
              </a:buClr>
              <a:buSzPts val="1400"/>
              <a:buFont typeface="Manrope Medium"/>
              <a:buChar char="■"/>
              <a:defRPr>
                <a:solidFill>
                  <a:schemeClr val="dk1"/>
                </a:solidFill>
                <a:latin typeface="Manrope Medium"/>
                <a:ea typeface="Manrope Medium"/>
                <a:cs typeface="Manrope Medium"/>
                <a:sym typeface="Manrope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 id="2147483666" r:id="rId16"/>
    <p:sldLayoutId id="2147483667" r:id="rId17"/>
    <p:sldLayoutId id="2147483668" r:id="rId18"/>
    <p:sldLayoutId id="2147483669" r:id="rId19"/>
    <p:sldLayoutId id="2147483670" r:id="rId20"/>
    <p:sldLayoutId id="2147483671"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slide" Target="slide14.xml"/></Relationships>
</file>

<file path=ppt/slides/_rels/slide10.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slide" Target="slide14.xml"/></Relationships>
</file>

<file path=ppt/slides/_rels/slide1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14.xml"/><Relationship Id="rId4" Type="http://schemas.openxmlformats.org/officeDocument/2006/relationships/slide" Target="slide6.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5.png"/><Relationship Id="rId7" Type="http://schemas.openxmlformats.org/officeDocument/2006/relationships/slide" Target="slide9.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4.xml"/><Relationship Id="rId4" Type="http://schemas.openxmlformats.org/officeDocument/2006/relationships/slide" Target="slide2.xml"/><Relationship Id="rId9" Type="http://schemas.openxmlformats.org/officeDocument/2006/relationships/slide" Target="slide15.xml"/></Relationships>
</file>

<file path=ppt/slides/_rels/slide1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6.png"/><Relationship Id="rId7" Type="http://schemas.openxmlformats.org/officeDocument/2006/relationships/slide" Target="slide9.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4.xml"/><Relationship Id="rId4" Type="http://schemas.openxmlformats.org/officeDocument/2006/relationships/slide" Target="slide2.xml"/><Relationship Id="rId9"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slide" Target="slide14.xml"/></Relationships>
</file>

<file path=ppt/slides/_rels/slide16.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Layout" Target="../slideLayouts/slideLayout13.xml"/><Relationship Id="rId7" Type="http://schemas.openxmlformats.org/officeDocument/2006/relationships/slide" Target="slide8.xml"/><Relationship Id="rId12"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 Target="slide6.xml"/><Relationship Id="rId11" Type="http://schemas.openxmlformats.org/officeDocument/2006/relationships/slide" Target="slide14.xml"/><Relationship Id="rId5" Type="http://schemas.openxmlformats.org/officeDocument/2006/relationships/slide" Target="slide2.xml"/><Relationship Id="rId10" Type="http://schemas.openxmlformats.org/officeDocument/2006/relationships/slide" Target="slide15.xml"/><Relationship Id="rId4" Type="http://schemas.openxmlformats.org/officeDocument/2006/relationships/notesSlide" Target="../notesSlides/notesSlide16.xml"/><Relationship Id="rId9" Type="http://schemas.openxmlformats.org/officeDocument/2006/relationships/slide" Target="slide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png"/><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4.xml"/><Relationship Id="rId4" Type="http://schemas.openxmlformats.org/officeDocument/2006/relationships/slide" Target="slide2.xml"/><Relationship Id="rId9" Type="http://schemas.openxmlformats.org/officeDocument/2006/relationships/slide" Target="slide15.xml"/></Relationships>
</file>

<file path=ppt/slides/_rels/slide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2.png"/><Relationship Id="rId7"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4.xml"/><Relationship Id="rId4" Type="http://schemas.openxmlformats.org/officeDocument/2006/relationships/slide" Target="slide2.xml"/><Relationship Id="rId9" Type="http://schemas.openxmlformats.org/officeDocument/2006/relationships/slide" Target="slide15.xml"/></Relationships>
</file>

<file path=ppt/slides/_rels/slide4.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slide" Target="slide14.xml"/></Relationships>
</file>

<file path=ppt/slides/_rels/slide5.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slide" Target="slide14.xml"/></Relationships>
</file>

<file path=ppt/slides/_rels/slide6.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slide" Target="slide14.xml"/></Relationships>
</file>

<file path=ppt/slides/_rels/slide7.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slide" Target="slide14.xml"/></Relationships>
</file>

<file path=ppt/slides/_rels/slide8.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15.xml"/><Relationship Id="rId3" Type="http://schemas.openxmlformats.org/officeDocument/2006/relationships/hyperlink" Target="https://www.youtube.com/watch?v=-4URpXFGjQQ" TargetMode="External"/><Relationship Id="rId7" Type="http://schemas.openxmlformats.org/officeDocument/2006/relationships/image" Target="../media/image3.png"/><Relationship Id="rId12"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nevonprojects.com/ultrasonic-glassses-for-the-blind/" TargetMode="External"/><Relationship Id="rId11" Type="http://schemas.openxmlformats.org/officeDocument/2006/relationships/slide" Target="slide9.xml"/><Relationship Id="rId5" Type="http://schemas.openxmlformats.org/officeDocument/2006/relationships/hyperlink" Target="https://projecthub.arduino.cc/snehiludrhj/3eb6495b-620a-4acd-b542-dce83fb93407" TargetMode="External"/><Relationship Id="rId10" Type="http://schemas.openxmlformats.org/officeDocument/2006/relationships/slide" Target="slide8.xml"/><Relationship Id="rId4" Type="http://schemas.openxmlformats.org/officeDocument/2006/relationships/hyperlink" Target="https://www.youtube.com/watch?v=NxdxT_wcj70" TargetMode="External"/><Relationship Id="rId9" Type="http://schemas.openxmlformats.org/officeDocument/2006/relationships/slide" Target="slide6.xml"/><Relationship Id="rId14" Type="http://schemas.openxmlformats.org/officeDocument/2006/relationships/slide" Target="slide14.xml"/></Relationships>
</file>

<file path=ppt/slides/_rels/slide9.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2.xml"/><Relationship Id="rId7" Type="http://schemas.openxmlformats.org/officeDocument/2006/relationships/slide" Target="slide13.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slide" Target="slide9.xml"/><Relationship Id="rId5" Type="http://schemas.openxmlformats.org/officeDocument/2006/relationships/slide" Target="slide8.xml"/><Relationship Id="rId4" Type="http://schemas.openxmlformats.org/officeDocument/2006/relationships/slide" Target="slide6.xml"/><Relationship Id="rId9"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31" name="Google Shape;131;p29"/>
          <p:cNvSpPr txBox="1">
            <a:spLocks noGrp="1"/>
          </p:cNvSpPr>
          <p:nvPr>
            <p:ph type="ctrTitle"/>
          </p:nvPr>
        </p:nvSpPr>
        <p:spPr>
          <a:xfrm>
            <a:off x="0" y="1298528"/>
            <a:ext cx="5751797" cy="165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solidFill>
                  <a:schemeClr val="accent3"/>
                </a:solidFill>
              </a:rPr>
              <a:t>#</a:t>
            </a:r>
            <a:r>
              <a:rPr lang="en"/>
              <a:t>Glasses for the blind </a:t>
            </a:r>
            <a:endParaRPr/>
          </a:p>
        </p:txBody>
      </p:sp>
      <p:sp>
        <p:nvSpPr>
          <p:cNvPr id="132" name="Google Shape;132;p29"/>
          <p:cNvSpPr txBox="1">
            <a:spLocks noGrp="1"/>
          </p:cNvSpPr>
          <p:nvPr>
            <p:ph type="subTitle" idx="1"/>
          </p:nvPr>
        </p:nvSpPr>
        <p:spPr>
          <a:xfrm>
            <a:off x="1402603" y="2927397"/>
            <a:ext cx="3074100" cy="623400"/>
          </a:xfrm>
          <a:prstGeom prst="rect">
            <a:avLst/>
          </a:prstGeom>
        </p:spPr>
        <p:txBody>
          <a:bodyPr spcFirstLastPara="1" wrap="square" lIns="91425" tIns="91425" rIns="91425" bIns="91425" anchor="t" anchorCtr="0">
            <a:noAutofit/>
          </a:bodyPr>
          <a:lstStyle/>
          <a:p>
            <a:pPr marL="0" indent="0"/>
            <a:r>
              <a:rPr lang="en" sz="2000" b="1">
                <a:solidFill>
                  <a:schemeClr val="accent3"/>
                </a:solidFill>
              </a:rPr>
              <a:t>/*Primer Team*/</a:t>
            </a:r>
            <a:endParaRPr sz="2000" b="1">
              <a:solidFill>
                <a:schemeClr val="accent3"/>
              </a:solidFill>
            </a:endParaRPr>
          </a:p>
        </p:txBody>
      </p:sp>
      <p:grpSp>
        <p:nvGrpSpPr>
          <p:cNvPr id="8" name="Google Shape;11299;p60">
            <a:extLst>
              <a:ext uri="{FF2B5EF4-FFF2-40B4-BE49-F238E27FC236}">
                <a16:creationId xmlns:a16="http://schemas.microsoft.com/office/drawing/2014/main" id="{CD141559-110E-071A-5CC0-0CDDF351BE8D}"/>
              </a:ext>
            </a:extLst>
          </p:cNvPr>
          <p:cNvGrpSpPr/>
          <p:nvPr/>
        </p:nvGrpSpPr>
        <p:grpSpPr>
          <a:xfrm>
            <a:off x="5043600" y="1298379"/>
            <a:ext cx="3521756" cy="2372089"/>
            <a:chOff x="6193310" y="3407289"/>
            <a:chExt cx="352590" cy="237488"/>
          </a:xfrm>
        </p:grpSpPr>
        <p:sp>
          <p:nvSpPr>
            <p:cNvPr id="9" name="Google Shape;11300;p60">
              <a:extLst>
                <a:ext uri="{FF2B5EF4-FFF2-40B4-BE49-F238E27FC236}">
                  <a16:creationId xmlns:a16="http://schemas.microsoft.com/office/drawing/2014/main" id="{94FB0B05-C995-EF69-9AFA-4F80C7E0A0CD}"/>
                </a:ext>
              </a:extLst>
            </p:cNvPr>
            <p:cNvSpPr/>
            <p:nvPr/>
          </p:nvSpPr>
          <p:spPr>
            <a:xfrm>
              <a:off x="6193310" y="3522042"/>
              <a:ext cx="352590" cy="122735"/>
            </a:xfrm>
            <a:custGeom>
              <a:avLst/>
              <a:gdLst/>
              <a:ahLst/>
              <a:cxnLst/>
              <a:rect l="l" t="t" r="r" b="b"/>
              <a:pathLst>
                <a:path w="11086" h="3859" extrusionOk="0">
                  <a:moveTo>
                    <a:pt x="10549" y="310"/>
                  </a:moveTo>
                  <a:cubicBezTo>
                    <a:pt x="10668" y="310"/>
                    <a:pt x="10776" y="417"/>
                    <a:pt x="10776" y="536"/>
                  </a:cubicBezTo>
                  <a:lnTo>
                    <a:pt x="10776" y="3287"/>
                  </a:lnTo>
                  <a:lnTo>
                    <a:pt x="10764" y="3287"/>
                  </a:lnTo>
                  <a:cubicBezTo>
                    <a:pt x="10764" y="3406"/>
                    <a:pt x="10657" y="3513"/>
                    <a:pt x="10538" y="3513"/>
                  </a:cubicBezTo>
                  <a:lnTo>
                    <a:pt x="6811" y="3513"/>
                  </a:lnTo>
                  <a:cubicBezTo>
                    <a:pt x="6692" y="3513"/>
                    <a:pt x="6597" y="3465"/>
                    <a:pt x="6513" y="3394"/>
                  </a:cubicBezTo>
                  <a:lnTo>
                    <a:pt x="5668" y="2620"/>
                  </a:lnTo>
                  <a:cubicBezTo>
                    <a:pt x="5644" y="2584"/>
                    <a:pt x="5608" y="2572"/>
                    <a:pt x="5561" y="2572"/>
                  </a:cubicBezTo>
                  <a:cubicBezTo>
                    <a:pt x="5525" y="2572"/>
                    <a:pt x="5454" y="2584"/>
                    <a:pt x="5430" y="2620"/>
                  </a:cubicBezTo>
                  <a:lnTo>
                    <a:pt x="4584" y="3394"/>
                  </a:lnTo>
                  <a:cubicBezTo>
                    <a:pt x="4489" y="3465"/>
                    <a:pt x="4382" y="3513"/>
                    <a:pt x="4287" y="3513"/>
                  </a:cubicBezTo>
                  <a:lnTo>
                    <a:pt x="560" y="3513"/>
                  </a:lnTo>
                  <a:cubicBezTo>
                    <a:pt x="441" y="3513"/>
                    <a:pt x="334" y="3406"/>
                    <a:pt x="334" y="3287"/>
                  </a:cubicBezTo>
                  <a:lnTo>
                    <a:pt x="334" y="536"/>
                  </a:lnTo>
                  <a:cubicBezTo>
                    <a:pt x="334" y="417"/>
                    <a:pt x="441" y="310"/>
                    <a:pt x="560" y="310"/>
                  </a:cubicBezTo>
                  <a:close/>
                  <a:moveTo>
                    <a:pt x="548" y="1"/>
                  </a:moveTo>
                  <a:cubicBezTo>
                    <a:pt x="251" y="1"/>
                    <a:pt x="0" y="251"/>
                    <a:pt x="0" y="548"/>
                  </a:cubicBezTo>
                  <a:lnTo>
                    <a:pt x="0" y="3299"/>
                  </a:lnTo>
                  <a:cubicBezTo>
                    <a:pt x="0" y="3596"/>
                    <a:pt x="251" y="3858"/>
                    <a:pt x="548" y="3858"/>
                  </a:cubicBezTo>
                  <a:lnTo>
                    <a:pt x="4275" y="3858"/>
                  </a:lnTo>
                  <a:cubicBezTo>
                    <a:pt x="4465" y="3858"/>
                    <a:pt x="4644" y="3775"/>
                    <a:pt x="4787" y="3644"/>
                  </a:cubicBezTo>
                  <a:lnTo>
                    <a:pt x="5537" y="2965"/>
                  </a:lnTo>
                  <a:lnTo>
                    <a:pt x="6275" y="3644"/>
                  </a:lnTo>
                  <a:cubicBezTo>
                    <a:pt x="6430" y="3775"/>
                    <a:pt x="6608" y="3858"/>
                    <a:pt x="6799" y="3858"/>
                  </a:cubicBezTo>
                  <a:lnTo>
                    <a:pt x="10526" y="3858"/>
                  </a:lnTo>
                  <a:cubicBezTo>
                    <a:pt x="10823" y="3858"/>
                    <a:pt x="11073" y="3596"/>
                    <a:pt x="11073" y="3299"/>
                  </a:cubicBezTo>
                  <a:lnTo>
                    <a:pt x="11073" y="548"/>
                  </a:lnTo>
                  <a:cubicBezTo>
                    <a:pt x="11085" y="239"/>
                    <a:pt x="10835" y="1"/>
                    <a:pt x="1053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 name="Google Shape;11301;p60">
              <a:extLst>
                <a:ext uri="{FF2B5EF4-FFF2-40B4-BE49-F238E27FC236}">
                  <a16:creationId xmlns:a16="http://schemas.microsoft.com/office/drawing/2014/main" id="{B79593A7-DC80-DD6D-08BC-98B66BFBD25B}"/>
                </a:ext>
              </a:extLst>
            </p:cNvPr>
            <p:cNvSpPr/>
            <p:nvPr/>
          </p:nvSpPr>
          <p:spPr>
            <a:xfrm>
              <a:off x="6217927" y="3546277"/>
              <a:ext cx="132563" cy="73120"/>
            </a:xfrm>
            <a:custGeom>
              <a:avLst/>
              <a:gdLst/>
              <a:ahLst/>
              <a:cxnLst/>
              <a:rect l="l" t="t" r="r" b="b"/>
              <a:pathLst>
                <a:path w="4168" h="2299" extrusionOk="0">
                  <a:moveTo>
                    <a:pt x="3834" y="322"/>
                  </a:moveTo>
                  <a:lnTo>
                    <a:pt x="3834" y="1560"/>
                  </a:lnTo>
                  <a:lnTo>
                    <a:pt x="3382" y="1977"/>
                  </a:lnTo>
                  <a:lnTo>
                    <a:pt x="322" y="1977"/>
                  </a:lnTo>
                  <a:lnTo>
                    <a:pt x="322" y="322"/>
                  </a:lnTo>
                  <a:close/>
                  <a:moveTo>
                    <a:pt x="250" y="1"/>
                  </a:moveTo>
                  <a:cubicBezTo>
                    <a:pt x="119" y="1"/>
                    <a:pt x="0" y="120"/>
                    <a:pt x="0" y="251"/>
                  </a:cubicBezTo>
                  <a:lnTo>
                    <a:pt x="0" y="2048"/>
                  </a:lnTo>
                  <a:cubicBezTo>
                    <a:pt x="0" y="2179"/>
                    <a:pt x="119" y="2298"/>
                    <a:pt x="250" y="2298"/>
                  </a:cubicBezTo>
                  <a:lnTo>
                    <a:pt x="3406" y="2298"/>
                  </a:lnTo>
                  <a:cubicBezTo>
                    <a:pt x="3465" y="2298"/>
                    <a:pt x="3525" y="2275"/>
                    <a:pt x="3572" y="2239"/>
                  </a:cubicBezTo>
                  <a:lnTo>
                    <a:pt x="4072" y="1787"/>
                  </a:lnTo>
                  <a:cubicBezTo>
                    <a:pt x="4120" y="1739"/>
                    <a:pt x="4156" y="1667"/>
                    <a:pt x="4156" y="1608"/>
                  </a:cubicBezTo>
                  <a:lnTo>
                    <a:pt x="4156" y="263"/>
                  </a:lnTo>
                  <a:cubicBezTo>
                    <a:pt x="4168" y="120"/>
                    <a:pt x="4049" y="1"/>
                    <a:pt x="391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Google Shape;11302;p60">
              <a:extLst>
                <a:ext uri="{FF2B5EF4-FFF2-40B4-BE49-F238E27FC236}">
                  <a16:creationId xmlns:a16="http://schemas.microsoft.com/office/drawing/2014/main" id="{EFB604AC-9AD4-BBA9-3F80-05865DA6E32D}"/>
                </a:ext>
              </a:extLst>
            </p:cNvPr>
            <p:cNvSpPr/>
            <p:nvPr/>
          </p:nvSpPr>
          <p:spPr>
            <a:xfrm>
              <a:off x="6388720" y="3546277"/>
              <a:ext cx="132563" cy="72738"/>
            </a:xfrm>
            <a:custGeom>
              <a:avLst/>
              <a:gdLst/>
              <a:ahLst/>
              <a:cxnLst/>
              <a:rect l="l" t="t" r="r" b="b"/>
              <a:pathLst>
                <a:path w="4168" h="2287" extrusionOk="0">
                  <a:moveTo>
                    <a:pt x="3846" y="322"/>
                  </a:moveTo>
                  <a:lnTo>
                    <a:pt x="3846" y="1977"/>
                  </a:lnTo>
                  <a:lnTo>
                    <a:pt x="786" y="1977"/>
                  </a:lnTo>
                  <a:lnTo>
                    <a:pt x="333" y="1560"/>
                  </a:lnTo>
                  <a:lnTo>
                    <a:pt x="333" y="322"/>
                  </a:lnTo>
                  <a:close/>
                  <a:moveTo>
                    <a:pt x="250" y="1"/>
                  </a:moveTo>
                  <a:cubicBezTo>
                    <a:pt x="119" y="1"/>
                    <a:pt x="0" y="120"/>
                    <a:pt x="0" y="251"/>
                  </a:cubicBezTo>
                  <a:lnTo>
                    <a:pt x="0" y="1584"/>
                  </a:lnTo>
                  <a:cubicBezTo>
                    <a:pt x="0" y="1667"/>
                    <a:pt x="36" y="1727"/>
                    <a:pt x="72" y="1763"/>
                  </a:cubicBezTo>
                  <a:lnTo>
                    <a:pt x="584" y="2227"/>
                  </a:lnTo>
                  <a:cubicBezTo>
                    <a:pt x="631" y="2275"/>
                    <a:pt x="691" y="2287"/>
                    <a:pt x="750" y="2287"/>
                  </a:cubicBezTo>
                  <a:lnTo>
                    <a:pt x="3905" y="2287"/>
                  </a:lnTo>
                  <a:cubicBezTo>
                    <a:pt x="4036" y="2287"/>
                    <a:pt x="4155" y="2168"/>
                    <a:pt x="4155" y="2037"/>
                  </a:cubicBezTo>
                  <a:lnTo>
                    <a:pt x="4155" y="239"/>
                  </a:lnTo>
                  <a:cubicBezTo>
                    <a:pt x="4167" y="120"/>
                    <a:pt x="4048" y="1"/>
                    <a:pt x="3917"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2" name="Google Shape;11303;p60">
              <a:extLst>
                <a:ext uri="{FF2B5EF4-FFF2-40B4-BE49-F238E27FC236}">
                  <a16:creationId xmlns:a16="http://schemas.microsoft.com/office/drawing/2014/main" id="{F1186897-3D39-986D-2156-C61A8A4ED8D4}"/>
                </a:ext>
              </a:extLst>
            </p:cNvPr>
            <p:cNvSpPr/>
            <p:nvPr/>
          </p:nvSpPr>
          <p:spPr>
            <a:xfrm>
              <a:off x="6405736" y="3407289"/>
              <a:ext cx="121591" cy="105306"/>
            </a:xfrm>
            <a:custGeom>
              <a:avLst/>
              <a:gdLst/>
              <a:ahLst/>
              <a:cxnLst/>
              <a:rect l="l" t="t" r="r" b="b"/>
              <a:pathLst>
                <a:path w="3823" h="3311" extrusionOk="0">
                  <a:moveTo>
                    <a:pt x="668" y="1"/>
                  </a:moveTo>
                  <a:cubicBezTo>
                    <a:pt x="299" y="1"/>
                    <a:pt x="1" y="299"/>
                    <a:pt x="1" y="680"/>
                  </a:cubicBezTo>
                  <a:lnTo>
                    <a:pt x="1" y="1775"/>
                  </a:lnTo>
                  <a:cubicBezTo>
                    <a:pt x="1" y="2073"/>
                    <a:pt x="239" y="2311"/>
                    <a:pt x="537" y="2311"/>
                  </a:cubicBezTo>
                  <a:cubicBezTo>
                    <a:pt x="822" y="2311"/>
                    <a:pt x="1049" y="2085"/>
                    <a:pt x="1072" y="1823"/>
                  </a:cubicBezTo>
                  <a:lnTo>
                    <a:pt x="2132" y="3251"/>
                  </a:lnTo>
                  <a:cubicBezTo>
                    <a:pt x="2156" y="3299"/>
                    <a:pt x="2204" y="3311"/>
                    <a:pt x="2263" y="3311"/>
                  </a:cubicBezTo>
                  <a:cubicBezTo>
                    <a:pt x="2287" y="3311"/>
                    <a:pt x="2335" y="3299"/>
                    <a:pt x="2346" y="3275"/>
                  </a:cubicBezTo>
                  <a:cubicBezTo>
                    <a:pt x="2430" y="3216"/>
                    <a:pt x="2442" y="3132"/>
                    <a:pt x="2382" y="3061"/>
                  </a:cubicBezTo>
                  <a:lnTo>
                    <a:pt x="1037" y="1227"/>
                  </a:lnTo>
                  <a:cubicBezTo>
                    <a:pt x="1009" y="1181"/>
                    <a:pt x="953" y="1164"/>
                    <a:pt x="901" y="1164"/>
                  </a:cubicBezTo>
                  <a:cubicBezTo>
                    <a:pt x="886" y="1164"/>
                    <a:pt x="872" y="1165"/>
                    <a:pt x="858" y="1168"/>
                  </a:cubicBezTo>
                  <a:cubicBezTo>
                    <a:pt x="799" y="1180"/>
                    <a:pt x="739" y="1251"/>
                    <a:pt x="739" y="1311"/>
                  </a:cubicBezTo>
                  <a:lnTo>
                    <a:pt x="739" y="1775"/>
                  </a:lnTo>
                  <a:cubicBezTo>
                    <a:pt x="739" y="1894"/>
                    <a:pt x="656" y="1989"/>
                    <a:pt x="537" y="1989"/>
                  </a:cubicBezTo>
                  <a:cubicBezTo>
                    <a:pt x="418" y="1989"/>
                    <a:pt x="322" y="1894"/>
                    <a:pt x="322" y="1775"/>
                  </a:cubicBezTo>
                  <a:lnTo>
                    <a:pt x="322" y="680"/>
                  </a:lnTo>
                  <a:cubicBezTo>
                    <a:pt x="322" y="477"/>
                    <a:pt x="489" y="322"/>
                    <a:pt x="680" y="322"/>
                  </a:cubicBezTo>
                  <a:cubicBezTo>
                    <a:pt x="787" y="322"/>
                    <a:pt x="882" y="358"/>
                    <a:pt x="941" y="418"/>
                  </a:cubicBezTo>
                  <a:lnTo>
                    <a:pt x="3525" y="3204"/>
                  </a:lnTo>
                  <a:cubicBezTo>
                    <a:pt x="3558" y="3236"/>
                    <a:pt x="3605" y="3255"/>
                    <a:pt x="3651" y="3255"/>
                  </a:cubicBezTo>
                  <a:cubicBezTo>
                    <a:pt x="3688" y="3255"/>
                    <a:pt x="3725" y="3242"/>
                    <a:pt x="3751" y="3216"/>
                  </a:cubicBezTo>
                  <a:cubicBezTo>
                    <a:pt x="3811" y="3180"/>
                    <a:pt x="3823" y="3073"/>
                    <a:pt x="3751" y="3001"/>
                  </a:cubicBezTo>
                  <a:lnTo>
                    <a:pt x="1156" y="215"/>
                  </a:lnTo>
                  <a:cubicBezTo>
                    <a:pt x="1025" y="84"/>
                    <a:pt x="846" y="1"/>
                    <a:pt x="668"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 name="Google Shape;11304;p60">
              <a:extLst>
                <a:ext uri="{FF2B5EF4-FFF2-40B4-BE49-F238E27FC236}">
                  <a16:creationId xmlns:a16="http://schemas.microsoft.com/office/drawing/2014/main" id="{384011F1-4047-B95D-EB9E-475F61FB8EE5}"/>
                </a:ext>
              </a:extLst>
            </p:cNvPr>
            <p:cNvSpPr/>
            <p:nvPr/>
          </p:nvSpPr>
          <p:spPr>
            <a:xfrm>
              <a:off x="6212616" y="3407289"/>
              <a:ext cx="120827" cy="105306"/>
            </a:xfrm>
            <a:custGeom>
              <a:avLst/>
              <a:gdLst/>
              <a:ahLst/>
              <a:cxnLst/>
              <a:rect l="l" t="t" r="r" b="b"/>
              <a:pathLst>
                <a:path w="3799" h="3311" extrusionOk="0">
                  <a:moveTo>
                    <a:pt x="3132" y="1"/>
                  </a:moveTo>
                  <a:cubicBezTo>
                    <a:pt x="2930" y="1"/>
                    <a:pt x="2751" y="84"/>
                    <a:pt x="2632" y="215"/>
                  </a:cubicBezTo>
                  <a:lnTo>
                    <a:pt x="60" y="2978"/>
                  </a:lnTo>
                  <a:cubicBezTo>
                    <a:pt x="1" y="3037"/>
                    <a:pt x="1" y="3144"/>
                    <a:pt x="72" y="3204"/>
                  </a:cubicBezTo>
                  <a:cubicBezTo>
                    <a:pt x="101" y="3232"/>
                    <a:pt x="140" y="3247"/>
                    <a:pt x="180" y="3247"/>
                  </a:cubicBezTo>
                  <a:cubicBezTo>
                    <a:pt x="223" y="3247"/>
                    <a:pt x="267" y="3229"/>
                    <a:pt x="298" y="3192"/>
                  </a:cubicBezTo>
                  <a:lnTo>
                    <a:pt x="2870" y="418"/>
                  </a:lnTo>
                  <a:cubicBezTo>
                    <a:pt x="2930" y="346"/>
                    <a:pt x="3037" y="311"/>
                    <a:pt x="3132" y="311"/>
                  </a:cubicBezTo>
                  <a:cubicBezTo>
                    <a:pt x="3323" y="311"/>
                    <a:pt x="3489" y="477"/>
                    <a:pt x="3489" y="668"/>
                  </a:cubicBezTo>
                  <a:lnTo>
                    <a:pt x="3489" y="1775"/>
                  </a:lnTo>
                  <a:cubicBezTo>
                    <a:pt x="3489" y="1894"/>
                    <a:pt x="3394" y="1977"/>
                    <a:pt x="3275" y="1977"/>
                  </a:cubicBezTo>
                  <a:cubicBezTo>
                    <a:pt x="3156" y="1977"/>
                    <a:pt x="3061" y="1894"/>
                    <a:pt x="3061" y="1775"/>
                  </a:cubicBezTo>
                  <a:lnTo>
                    <a:pt x="3061" y="1334"/>
                  </a:lnTo>
                  <a:cubicBezTo>
                    <a:pt x="3061" y="1251"/>
                    <a:pt x="3025" y="1192"/>
                    <a:pt x="2953" y="1180"/>
                  </a:cubicBezTo>
                  <a:cubicBezTo>
                    <a:pt x="2937" y="1177"/>
                    <a:pt x="2921" y="1176"/>
                    <a:pt x="2906" y="1176"/>
                  </a:cubicBezTo>
                  <a:cubicBezTo>
                    <a:pt x="2851" y="1176"/>
                    <a:pt x="2800" y="1193"/>
                    <a:pt x="2763" y="1239"/>
                  </a:cubicBezTo>
                  <a:lnTo>
                    <a:pt x="1429" y="3061"/>
                  </a:lnTo>
                  <a:cubicBezTo>
                    <a:pt x="1370" y="3132"/>
                    <a:pt x="1382" y="3239"/>
                    <a:pt x="1465" y="3275"/>
                  </a:cubicBezTo>
                  <a:cubicBezTo>
                    <a:pt x="1489" y="3299"/>
                    <a:pt x="1525" y="3311"/>
                    <a:pt x="1549" y="3311"/>
                  </a:cubicBezTo>
                  <a:cubicBezTo>
                    <a:pt x="1596" y="3311"/>
                    <a:pt x="1656" y="3275"/>
                    <a:pt x="1679" y="3251"/>
                  </a:cubicBezTo>
                  <a:lnTo>
                    <a:pt x="2727" y="1835"/>
                  </a:lnTo>
                  <a:cubicBezTo>
                    <a:pt x="2739" y="2120"/>
                    <a:pt x="2977" y="2323"/>
                    <a:pt x="3263" y="2323"/>
                  </a:cubicBezTo>
                  <a:cubicBezTo>
                    <a:pt x="3561" y="2323"/>
                    <a:pt x="3799" y="2085"/>
                    <a:pt x="3799" y="1787"/>
                  </a:cubicBezTo>
                  <a:lnTo>
                    <a:pt x="3799" y="692"/>
                  </a:lnTo>
                  <a:cubicBezTo>
                    <a:pt x="3799" y="299"/>
                    <a:pt x="3501" y="1"/>
                    <a:pt x="313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4" name="Google Shape;9770;p58">
            <a:extLst>
              <a:ext uri="{FF2B5EF4-FFF2-40B4-BE49-F238E27FC236}">
                <a16:creationId xmlns:a16="http://schemas.microsoft.com/office/drawing/2014/main" id="{3EE3D434-6648-30F2-2BCB-BD37ECC4C7D2}"/>
              </a:ext>
            </a:extLst>
          </p:cNvPr>
          <p:cNvGrpSpPr/>
          <p:nvPr/>
        </p:nvGrpSpPr>
        <p:grpSpPr>
          <a:xfrm>
            <a:off x="365833" y="4078684"/>
            <a:ext cx="710266" cy="710332"/>
            <a:chOff x="4890434" y="4287389"/>
            <a:chExt cx="345997" cy="346029"/>
          </a:xfrm>
        </p:grpSpPr>
        <p:sp>
          <p:nvSpPr>
            <p:cNvPr id="15" name="Google Shape;9771;p58">
              <a:extLst>
                <a:ext uri="{FF2B5EF4-FFF2-40B4-BE49-F238E27FC236}">
                  <a16:creationId xmlns:a16="http://schemas.microsoft.com/office/drawing/2014/main" id="{81588B5A-0E3F-A5D1-598E-93D755399741}"/>
                </a:ext>
              </a:extLst>
            </p:cNvPr>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772;p58">
              <a:extLst>
                <a:ext uri="{FF2B5EF4-FFF2-40B4-BE49-F238E27FC236}">
                  <a16:creationId xmlns:a16="http://schemas.microsoft.com/office/drawing/2014/main" id="{742E7074-32A8-A028-F6E9-326B270A1C00}"/>
                </a:ext>
              </a:extLst>
            </p:cNvPr>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773;p58">
              <a:extLst>
                <a:ext uri="{FF2B5EF4-FFF2-40B4-BE49-F238E27FC236}">
                  <a16:creationId xmlns:a16="http://schemas.microsoft.com/office/drawing/2014/main" id="{1FB4C14C-127C-6353-3EEB-1385A07F034B}"/>
                </a:ext>
              </a:extLst>
            </p:cNvPr>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774;p58">
              <a:extLst>
                <a:ext uri="{FF2B5EF4-FFF2-40B4-BE49-F238E27FC236}">
                  <a16:creationId xmlns:a16="http://schemas.microsoft.com/office/drawing/2014/main" id="{E1BD5DE5-2592-BE38-63C5-9830E02BAF98}"/>
                </a:ext>
              </a:extLst>
            </p:cNvPr>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75;p58">
              <a:extLst>
                <a:ext uri="{FF2B5EF4-FFF2-40B4-BE49-F238E27FC236}">
                  <a16:creationId xmlns:a16="http://schemas.microsoft.com/office/drawing/2014/main" id="{EBE61AC9-8EDA-D676-DF5E-A7E79BFB2612}"/>
                </a:ext>
              </a:extLst>
            </p:cNvPr>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76;p58">
              <a:extLst>
                <a:ext uri="{FF2B5EF4-FFF2-40B4-BE49-F238E27FC236}">
                  <a16:creationId xmlns:a16="http://schemas.microsoft.com/office/drawing/2014/main" id="{5AF640C3-8648-C967-A095-8C55A6BCCD23}"/>
                </a:ext>
              </a:extLst>
            </p:cNvPr>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77;p58">
              <a:extLst>
                <a:ext uri="{FF2B5EF4-FFF2-40B4-BE49-F238E27FC236}">
                  <a16:creationId xmlns:a16="http://schemas.microsoft.com/office/drawing/2014/main" id="{CD7B1D61-8C83-CBE5-EB2A-C2EB2609ACD6}"/>
                </a:ext>
              </a:extLst>
            </p:cNvPr>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40;p37">
            <a:hlinkClick r:id="rId3" action="ppaction://hlinksldjump"/>
            <a:extLst>
              <a:ext uri="{FF2B5EF4-FFF2-40B4-BE49-F238E27FC236}">
                <a16:creationId xmlns:a16="http://schemas.microsoft.com/office/drawing/2014/main" id="{181FB327-4870-2EBC-8910-90797B3F90BC}"/>
              </a:ext>
            </a:extLst>
          </p:cNvPr>
          <p:cNvSpPr/>
          <p:nvPr/>
        </p:nvSpPr>
        <p:spPr>
          <a:xfrm>
            <a:off x="1270200" y="325200"/>
            <a:ext cx="943500" cy="384600"/>
          </a:xfrm>
          <a:prstGeom prst="roundRect">
            <a:avLst>
              <a:gd name="adj" fmla="val 5994"/>
            </a:avLst>
          </a:prstGeom>
          <a:solidFill>
            <a:schemeClr val="bg1">
              <a:lumMod val="20000"/>
              <a:lumOff val="80000"/>
            </a:scheme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chemeClr val="bg1"/>
                </a:solidFill>
                <a:latin typeface="Be Vietnam Pro"/>
                <a:ea typeface="Be Vietnam Pro"/>
                <a:cs typeface="Be Vietnam Pro"/>
                <a:sym typeface="Be Vietnam Pro"/>
              </a:rPr>
              <a:t>Intro</a:t>
            </a:r>
            <a:endParaRPr sz="1200" b="1">
              <a:solidFill>
                <a:schemeClr val="bg1"/>
              </a:solidFill>
              <a:latin typeface="Be Vietnam Pro"/>
              <a:ea typeface="Be Vietnam Pro"/>
              <a:cs typeface="Be Vietnam Pro"/>
              <a:sym typeface="Be Vietnam Pro"/>
            </a:endParaRPr>
          </a:p>
        </p:txBody>
      </p:sp>
      <p:sp>
        <p:nvSpPr>
          <p:cNvPr id="4" name="Google Shape;341;p37">
            <a:hlinkClick r:id="rId4" action="ppaction://hlinksldjump"/>
            <a:extLst>
              <a:ext uri="{FF2B5EF4-FFF2-40B4-BE49-F238E27FC236}">
                <a16:creationId xmlns:a16="http://schemas.microsoft.com/office/drawing/2014/main" id="{D0F2CE91-CEEE-DA87-5CF7-441E9E994E14}"/>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5" name="Google Shape;342;p37">
            <a:hlinkClick r:id="rId5" action="ppaction://hlinksldjump"/>
            <a:extLst>
              <a:ext uri="{FF2B5EF4-FFF2-40B4-BE49-F238E27FC236}">
                <a16:creationId xmlns:a16="http://schemas.microsoft.com/office/drawing/2014/main" id="{CB70CF27-CCA4-316B-F798-47B53517B9E4}"/>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6" name="Google Shape;343;p37">
            <a:hlinkClick r:id="rId6" action="ppaction://hlinksldjump"/>
            <a:extLst>
              <a:ext uri="{FF2B5EF4-FFF2-40B4-BE49-F238E27FC236}">
                <a16:creationId xmlns:a16="http://schemas.microsoft.com/office/drawing/2014/main" id="{924D5C0D-2749-3DA3-E301-35900B86F74D}"/>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7" name="Google Shape;344;p37">
            <a:hlinkClick r:id="rId7" action="ppaction://hlinksldjump"/>
            <a:extLst>
              <a:ext uri="{FF2B5EF4-FFF2-40B4-BE49-F238E27FC236}">
                <a16:creationId xmlns:a16="http://schemas.microsoft.com/office/drawing/2014/main" id="{93041B57-4006-2790-07D7-6B21DD031F3F}"/>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22" name="Google Shape;345;p37">
            <a:hlinkClick r:id="rId8" action="ppaction://hlinksldjump"/>
            <a:extLst>
              <a:ext uri="{FF2B5EF4-FFF2-40B4-BE49-F238E27FC236}">
                <a16:creationId xmlns:a16="http://schemas.microsoft.com/office/drawing/2014/main" id="{2174D732-5720-B4BB-8DF2-58A02F4B2138}"/>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24" name="Google Shape;347;p37">
            <a:extLst>
              <a:ext uri="{FF2B5EF4-FFF2-40B4-BE49-F238E27FC236}">
                <a16:creationId xmlns:a16="http://schemas.microsoft.com/office/drawing/2014/main" id="{5115128F-10CD-D5E1-F7C7-16243B3B42FF}"/>
              </a:ext>
            </a:extLst>
          </p:cNvPr>
          <p:cNvGrpSpPr/>
          <p:nvPr/>
        </p:nvGrpSpPr>
        <p:grpSpPr>
          <a:xfrm>
            <a:off x="494850" y="447775"/>
            <a:ext cx="591732" cy="139500"/>
            <a:chOff x="494850" y="447775"/>
            <a:chExt cx="591732" cy="139500"/>
          </a:xfrm>
        </p:grpSpPr>
        <p:sp>
          <p:nvSpPr>
            <p:cNvPr id="25" name="Google Shape;348;p37">
              <a:extLst>
                <a:ext uri="{FF2B5EF4-FFF2-40B4-BE49-F238E27FC236}">
                  <a16:creationId xmlns:a16="http://schemas.microsoft.com/office/drawing/2014/main" id="{FE158FE5-1DD7-FF26-6312-7192EF8E720B}"/>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9;p37">
              <a:extLst>
                <a:ext uri="{FF2B5EF4-FFF2-40B4-BE49-F238E27FC236}">
                  <a16:creationId xmlns:a16="http://schemas.microsoft.com/office/drawing/2014/main" id="{14620BCC-EB55-5EBF-434C-E76412976933}"/>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0;p37">
              <a:extLst>
                <a:ext uri="{FF2B5EF4-FFF2-40B4-BE49-F238E27FC236}">
                  <a16:creationId xmlns:a16="http://schemas.microsoft.com/office/drawing/2014/main" id="{FDA55395-F67C-571F-9004-0BEE9EB447E7}"/>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Google Shape;351;p37">
            <a:extLst>
              <a:ext uri="{FF2B5EF4-FFF2-40B4-BE49-F238E27FC236}">
                <a16:creationId xmlns:a16="http://schemas.microsoft.com/office/drawing/2014/main" id="{3EB1A26D-B7A0-A299-27B9-FE4ED72FBB57}"/>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29" name="Google Shape;346;p37">
            <a:hlinkClick r:id="rId9" action="ppaction://hlinksldjump"/>
            <a:extLst>
              <a:ext uri="{FF2B5EF4-FFF2-40B4-BE49-F238E27FC236}">
                <a16:creationId xmlns:a16="http://schemas.microsoft.com/office/drawing/2014/main" id="{D57700BA-A60F-F8D2-1FE4-F90ACAD2747C}"/>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83" name="Google Shape;383;p38"/>
          <p:cNvSpPr/>
          <p:nvPr/>
        </p:nvSpPr>
        <p:spPr>
          <a:xfrm>
            <a:off x="6448775" y="1624331"/>
            <a:ext cx="1860600" cy="1797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8"/>
          <p:cNvGrpSpPr/>
          <p:nvPr/>
        </p:nvGrpSpPr>
        <p:grpSpPr>
          <a:xfrm>
            <a:off x="6989748" y="2135524"/>
            <a:ext cx="778655" cy="775213"/>
            <a:chOff x="5432907" y="2193678"/>
            <a:chExt cx="262810" cy="261658"/>
          </a:xfrm>
        </p:grpSpPr>
        <p:sp>
          <p:nvSpPr>
            <p:cNvPr id="386" name="Google Shape;386;p38"/>
            <p:cNvSpPr/>
            <p:nvPr/>
          </p:nvSpPr>
          <p:spPr>
            <a:xfrm>
              <a:off x="5467802" y="2298895"/>
              <a:ext cx="128505" cy="117469"/>
            </a:xfrm>
            <a:custGeom>
              <a:avLst/>
              <a:gdLst/>
              <a:ahLst/>
              <a:cxnLst/>
              <a:rect l="l" t="t" r="r" b="b"/>
              <a:pathLst>
                <a:path w="3944" h="3605" extrusionOk="0">
                  <a:moveTo>
                    <a:pt x="1963" y="465"/>
                  </a:moveTo>
                  <a:cubicBezTo>
                    <a:pt x="2302" y="465"/>
                    <a:pt x="2641" y="607"/>
                    <a:pt x="2909" y="857"/>
                  </a:cubicBezTo>
                  <a:cubicBezTo>
                    <a:pt x="3426" y="1375"/>
                    <a:pt x="3426" y="2213"/>
                    <a:pt x="2909" y="2731"/>
                  </a:cubicBezTo>
                  <a:cubicBezTo>
                    <a:pt x="2650" y="2989"/>
                    <a:pt x="2307" y="3119"/>
                    <a:pt x="1963" y="3119"/>
                  </a:cubicBezTo>
                  <a:cubicBezTo>
                    <a:pt x="1620" y="3119"/>
                    <a:pt x="1276" y="2989"/>
                    <a:pt x="1017" y="2731"/>
                  </a:cubicBezTo>
                  <a:cubicBezTo>
                    <a:pt x="500" y="2213"/>
                    <a:pt x="500" y="1375"/>
                    <a:pt x="1017" y="857"/>
                  </a:cubicBezTo>
                  <a:cubicBezTo>
                    <a:pt x="1285" y="607"/>
                    <a:pt x="1624" y="465"/>
                    <a:pt x="1963" y="465"/>
                  </a:cubicBezTo>
                  <a:close/>
                  <a:moveTo>
                    <a:pt x="1963" y="1"/>
                  </a:moveTo>
                  <a:cubicBezTo>
                    <a:pt x="1504" y="1"/>
                    <a:pt x="1044" y="179"/>
                    <a:pt x="696" y="536"/>
                  </a:cubicBezTo>
                  <a:cubicBezTo>
                    <a:pt x="0" y="1232"/>
                    <a:pt x="0" y="2374"/>
                    <a:pt x="696" y="3070"/>
                  </a:cubicBezTo>
                  <a:cubicBezTo>
                    <a:pt x="1053" y="3426"/>
                    <a:pt x="1499" y="3605"/>
                    <a:pt x="1963" y="3605"/>
                  </a:cubicBezTo>
                  <a:cubicBezTo>
                    <a:pt x="2427" y="3605"/>
                    <a:pt x="2891" y="3426"/>
                    <a:pt x="3230" y="3070"/>
                  </a:cubicBezTo>
                  <a:cubicBezTo>
                    <a:pt x="3944" y="2374"/>
                    <a:pt x="3944" y="1232"/>
                    <a:pt x="3230" y="536"/>
                  </a:cubicBezTo>
                  <a:cubicBezTo>
                    <a:pt x="2882" y="179"/>
                    <a:pt x="2423" y="1"/>
                    <a:pt x="1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5432907" y="2259956"/>
              <a:ext cx="198297" cy="195380"/>
            </a:xfrm>
            <a:custGeom>
              <a:avLst/>
              <a:gdLst/>
              <a:ahLst/>
              <a:cxnLst/>
              <a:rect l="l" t="t" r="r" b="b"/>
              <a:pathLst>
                <a:path w="6086" h="5996" extrusionOk="0">
                  <a:moveTo>
                    <a:pt x="3712" y="482"/>
                  </a:moveTo>
                  <a:lnTo>
                    <a:pt x="4319" y="732"/>
                  </a:lnTo>
                  <a:lnTo>
                    <a:pt x="4283" y="892"/>
                  </a:lnTo>
                  <a:cubicBezTo>
                    <a:pt x="4247" y="982"/>
                    <a:pt x="4283" y="1071"/>
                    <a:pt x="4372" y="1142"/>
                  </a:cubicBezTo>
                  <a:cubicBezTo>
                    <a:pt x="4569" y="1285"/>
                    <a:pt x="4747" y="1463"/>
                    <a:pt x="4890" y="1660"/>
                  </a:cubicBezTo>
                  <a:cubicBezTo>
                    <a:pt x="4934" y="1719"/>
                    <a:pt x="5015" y="1753"/>
                    <a:pt x="5092" y="1753"/>
                  </a:cubicBezTo>
                  <a:cubicBezTo>
                    <a:pt x="5108" y="1753"/>
                    <a:pt x="5124" y="1752"/>
                    <a:pt x="5140" y="1749"/>
                  </a:cubicBezTo>
                  <a:lnTo>
                    <a:pt x="5282" y="1695"/>
                  </a:lnTo>
                  <a:lnTo>
                    <a:pt x="5532" y="2302"/>
                  </a:lnTo>
                  <a:lnTo>
                    <a:pt x="5407" y="2373"/>
                  </a:lnTo>
                  <a:cubicBezTo>
                    <a:pt x="5318" y="2427"/>
                    <a:pt x="5264" y="2516"/>
                    <a:pt x="5282" y="2623"/>
                  </a:cubicBezTo>
                  <a:cubicBezTo>
                    <a:pt x="5336" y="2873"/>
                    <a:pt x="5336" y="3105"/>
                    <a:pt x="5300" y="3355"/>
                  </a:cubicBezTo>
                  <a:cubicBezTo>
                    <a:pt x="5282" y="3462"/>
                    <a:pt x="5318" y="3551"/>
                    <a:pt x="5407" y="3604"/>
                  </a:cubicBezTo>
                  <a:lnTo>
                    <a:pt x="5550" y="3676"/>
                  </a:lnTo>
                  <a:lnTo>
                    <a:pt x="5300" y="4282"/>
                  </a:lnTo>
                  <a:lnTo>
                    <a:pt x="5140" y="4229"/>
                  </a:lnTo>
                  <a:cubicBezTo>
                    <a:pt x="5124" y="4226"/>
                    <a:pt x="5108" y="4224"/>
                    <a:pt x="5092" y="4224"/>
                  </a:cubicBezTo>
                  <a:cubicBezTo>
                    <a:pt x="5015" y="4224"/>
                    <a:pt x="4934" y="4259"/>
                    <a:pt x="4890" y="4318"/>
                  </a:cubicBezTo>
                  <a:cubicBezTo>
                    <a:pt x="4747" y="4532"/>
                    <a:pt x="4569" y="4693"/>
                    <a:pt x="4372" y="4853"/>
                  </a:cubicBezTo>
                  <a:cubicBezTo>
                    <a:pt x="4301" y="4907"/>
                    <a:pt x="4265" y="4996"/>
                    <a:pt x="4283" y="5103"/>
                  </a:cubicBezTo>
                  <a:lnTo>
                    <a:pt x="4319" y="5246"/>
                  </a:lnTo>
                  <a:lnTo>
                    <a:pt x="3730" y="5496"/>
                  </a:lnTo>
                  <a:lnTo>
                    <a:pt x="3659" y="5371"/>
                  </a:lnTo>
                  <a:cubicBezTo>
                    <a:pt x="3612" y="5293"/>
                    <a:pt x="3525" y="5242"/>
                    <a:pt x="3444" y="5242"/>
                  </a:cubicBezTo>
                  <a:cubicBezTo>
                    <a:pt x="3432" y="5242"/>
                    <a:pt x="3420" y="5244"/>
                    <a:pt x="3409" y="5246"/>
                  </a:cubicBezTo>
                  <a:cubicBezTo>
                    <a:pt x="3284" y="5264"/>
                    <a:pt x="3159" y="5273"/>
                    <a:pt x="3036" y="5273"/>
                  </a:cubicBezTo>
                  <a:cubicBezTo>
                    <a:pt x="2914" y="5273"/>
                    <a:pt x="2793" y="5264"/>
                    <a:pt x="2677" y="5246"/>
                  </a:cubicBezTo>
                  <a:cubicBezTo>
                    <a:pt x="2663" y="5244"/>
                    <a:pt x="2650" y="5242"/>
                    <a:pt x="2637" y="5242"/>
                  </a:cubicBezTo>
                  <a:cubicBezTo>
                    <a:pt x="2548" y="5242"/>
                    <a:pt x="2474" y="5293"/>
                    <a:pt x="2427" y="5371"/>
                  </a:cubicBezTo>
                  <a:lnTo>
                    <a:pt x="2356" y="5496"/>
                  </a:lnTo>
                  <a:lnTo>
                    <a:pt x="1749" y="5264"/>
                  </a:lnTo>
                  <a:lnTo>
                    <a:pt x="1803" y="5103"/>
                  </a:lnTo>
                  <a:cubicBezTo>
                    <a:pt x="1821" y="5014"/>
                    <a:pt x="1785" y="4907"/>
                    <a:pt x="1714" y="4853"/>
                  </a:cubicBezTo>
                  <a:cubicBezTo>
                    <a:pt x="1500" y="4711"/>
                    <a:pt x="1321" y="4532"/>
                    <a:pt x="1178" y="4336"/>
                  </a:cubicBezTo>
                  <a:cubicBezTo>
                    <a:pt x="1139" y="4270"/>
                    <a:pt x="1070" y="4233"/>
                    <a:pt x="1000" y="4233"/>
                  </a:cubicBezTo>
                  <a:cubicBezTo>
                    <a:pt x="976" y="4233"/>
                    <a:pt x="952" y="4238"/>
                    <a:pt x="929" y="4247"/>
                  </a:cubicBezTo>
                  <a:lnTo>
                    <a:pt x="786" y="4282"/>
                  </a:lnTo>
                  <a:lnTo>
                    <a:pt x="536" y="3694"/>
                  </a:lnTo>
                  <a:lnTo>
                    <a:pt x="661" y="3604"/>
                  </a:lnTo>
                  <a:cubicBezTo>
                    <a:pt x="750" y="3569"/>
                    <a:pt x="804" y="3462"/>
                    <a:pt x="786" y="3372"/>
                  </a:cubicBezTo>
                  <a:cubicBezTo>
                    <a:pt x="732" y="3123"/>
                    <a:pt x="732" y="2873"/>
                    <a:pt x="786" y="2641"/>
                  </a:cubicBezTo>
                  <a:cubicBezTo>
                    <a:pt x="804" y="2534"/>
                    <a:pt x="750" y="2445"/>
                    <a:pt x="661" y="2391"/>
                  </a:cubicBezTo>
                  <a:lnTo>
                    <a:pt x="536" y="2320"/>
                  </a:lnTo>
                  <a:lnTo>
                    <a:pt x="768" y="1713"/>
                  </a:lnTo>
                  <a:lnTo>
                    <a:pt x="929" y="1749"/>
                  </a:lnTo>
                  <a:cubicBezTo>
                    <a:pt x="952" y="1758"/>
                    <a:pt x="976" y="1762"/>
                    <a:pt x="1000" y="1762"/>
                  </a:cubicBezTo>
                  <a:cubicBezTo>
                    <a:pt x="1070" y="1762"/>
                    <a:pt x="1139" y="1726"/>
                    <a:pt x="1178" y="1660"/>
                  </a:cubicBezTo>
                  <a:cubicBezTo>
                    <a:pt x="1321" y="1463"/>
                    <a:pt x="1500" y="1285"/>
                    <a:pt x="1696" y="1142"/>
                  </a:cubicBezTo>
                  <a:cubicBezTo>
                    <a:pt x="1785" y="1089"/>
                    <a:pt x="1803" y="982"/>
                    <a:pt x="1785" y="892"/>
                  </a:cubicBezTo>
                  <a:lnTo>
                    <a:pt x="1749" y="732"/>
                  </a:lnTo>
                  <a:lnTo>
                    <a:pt x="2338" y="500"/>
                  </a:lnTo>
                  <a:lnTo>
                    <a:pt x="2427" y="625"/>
                  </a:lnTo>
                  <a:cubicBezTo>
                    <a:pt x="2463" y="714"/>
                    <a:pt x="2570" y="750"/>
                    <a:pt x="2659" y="750"/>
                  </a:cubicBezTo>
                  <a:cubicBezTo>
                    <a:pt x="2797" y="720"/>
                    <a:pt x="2934" y="707"/>
                    <a:pt x="3069" y="707"/>
                  </a:cubicBezTo>
                  <a:cubicBezTo>
                    <a:pt x="3179" y="707"/>
                    <a:pt x="3287" y="716"/>
                    <a:pt x="3391" y="732"/>
                  </a:cubicBezTo>
                  <a:cubicBezTo>
                    <a:pt x="3409" y="735"/>
                    <a:pt x="3426" y="736"/>
                    <a:pt x="3443" y="736"/>
                  </a:cubicBezTo>
                  <a:cubicBezTo>
                    <a:pt x="3527" y="736"/>
                    <a:pt x="3596" y="699"/>
                    <a:pt x="3641" y="625"/>
                  </a:cubicBezTo>
                  <a:lnTo>
                    <a:pt x="3712" y="482"/>
                  </a:lnTo>
                  <a:close/>
                  <a:moveTo>
                    <a:pt x="3686" y="1"/>
                  </a:moveTo>
                  <a:cubicBezTo>
                    <a:pt x="3550" y="1"/>
                    <a:pt x="3415" y="80"/>
                    <a:pt x="3337" y="196"/>
                  </a:cubicBezTo>
                  <a:lnTo>
                    <a:pt x="3302" y="250"/>
                  </a:lnTo>
                  <a:cubicBezTo>
                    <a:pt x="3213" y="241"/>
                    <a:pt x="3119" y="237"/>
                    <a:pt x="3025" y="237"/>
                  </a:cubicBezTo>
                  <a:cubicBezTo>
                    <a:pt x="2931" y="237"/>
                    <a:pt x="2838" y="241"/>
                    <a:pt x="2749" y="250"/>
                  </a:cubicBezTo>
                  <a:lnTo>
                    <a:pt x="2713" y="196"/>
                  </a:lnTo>
                  <a:cubicBezTo>
                    <a:pt x="2647" y="78"/>
                    <a:pt x="2514" y="8"/>
                    <a:pt x="2369" y="8"/>
                  </a:cubicBezTo>
                  <a:cubicBezTo>
                    <a:pt x="2318" y="8"/>
                    <a:pt x="2265" y="17"/>
                    <a:pt x="2213" y="36"/>
                  </a:cubicBezTo>
                  <a:lnTo>
                    <a:pt x="1500" y="321"/>
                  </a:lnTo>
                  <a:cubicBezTo>
                    <a:pt x="1321" y="411"/>
                    <a:pt x="1214" y="607"/>
                    <a:pt x="1268" y="803"/>
                  </a:cubicBezTo>
                  <a:lnTo>
                    <a:pt x="1286" y="857"/>
                  </a:lnTo>
                  <a:cubicBezTo>
                    <a:pt x="1143" y="982"/>
                    <a:pt x="1018" y="1106"/>
                    <a:pt x="893" y="1267"/>
                  </a:cubicBezTo>
                  <a:lnTo>
                    <a:pt x="839" y="1249"/>
                  </a:lnTo>
                  <a:cubicBezTo>
                    <a:pt x="802" y="1239"/>
                    <a:pt x="764" y="1234"/>
                    <a:pt x="727" y="1234"/>
                  </a:cubicBezTo>
                  <a:cubicBezTo>
                    <a:pt x="572" y="1234"/>
                    <a:pt x="430" y="1323"/>
                    <a:pt x="358" y="1481"/>
                  </a:cubicBezTo>
                  <a:lnTo>
                    <a:pt x="72" y="2195"/>
                  </a:lnTo>
                  <a:cubicBezTo>
                    <a:pt x="1" y="2373"/>
                    <a:pt x="72" y="2587"/>
                    <a:pt x="251" y="2694"/>
                  </a:cubicBezTo>
                  <a:lnTo>
                    <a:pt x="286" y="2712"/>
                  </a:lnTo>
                  <a:cubicBezTo>
                    <a:pt x="268" y="2909"/>
                    <a:pt x="268" y="3087"/>
                    <a:pt x="304" y="3283"/>
                  </a:cubicBezTo>
                  <a:lnTo>
                    <a:pt x="251" y="3319"/>
                  </a:lnTo>
                  <a:cubicBezTo>
                    <a:pt x="72" y="3408"/>
                    <a:pt x="1" y="3622"/>
                    <a:pt x="72" y="3819"/>
                  </a:cubicBezTo>
                  <a:lnTo>
                    <a:pt x="376" y="4514"/>
                  </a:lnTo>
                  <a:cubicBezTo>
                    <a:pt x="433" y="4673"/>
                    <a:pt x="584" y="4762"/>
                    <a:pt x="743" y="4762"/>
                  </a:cubicBezTo>
                  <a:cubicBezTo>
                    <a:pt x="781" y="4762"/>
                    <a:pt x="820" y="4757"/>
                    <a:pt x="857" y="4746"/>
                  </a:cubicBezTo>
                  <a:lnTo>
                    <a:pt x="911" y="4746"/>
                  </a:lnTo>
                  <a:cubicBezTo>
                    <a:pt x="1018" y="4889"/>
                    <a:pt x="1161" y="5014"/>
                    <a:pt x="1303" y="5139"/>
                  </a:cubicBezTo>
                  <a:lnTo>
                    <a:pt x="1286" y="5192"/>
                  </a:lnTo>
                  <a:cubicBezTo>
                    <a:pt x="1232" y="5389"/>
                    <a:pt x="1339" y="5585"/>
                    <a:pt x="1517" y="5674"/>
                  </a:cubicBezTo>
                  <a:lnTo>
                    <a:pt x="2231" y="5960"/>
                  </a:lnTo>
                  <a:cubicBezTo>
                    <a:pt x="2285" y="5977"/>
                    <a:pt x="2338" y="5995"/>
                    <a:pt x="2392" y="5995"/>
                  </a:cubicBezTo>
                  <a:cubicBezTo>
                    <a:pt x="2517" y="5995"/>
                    <a:pt x="2659" y="5906"/>
                    <a:pt x="2731" y="5781"/>
                  </a:cubicBezTo>
                  <a:lnTo>
                    <a:pt x="2766" y="5728"/>
                  </a:lnTo>
                  <a:cubicBezTo>
                    <a:pt x="2856" y="5737"/>
                    <a:pt x="2949" y="5741"/>
                    <a:pt x="3043" y="5741"/>
                  </a:cubicBezTo>
                  <a:cubicBezTo>
                    <a:pt x="3137" y="5741"/>
                    <a:pt x="3230" y="5737"/>
                    <a:pt x="3320" y="5728"/>
                  </a:cubicBezTo>
                  <a:lnTo>
                    <a:pt x="3355" y="5781"/>
                  </a:lnTo>
                  <a:cubicBezTo>
                    <a:pt x="3421" y="5914"/>
                    <a:pt x="3566" y="5987"/>
                    <a:pt x="3709" y="5987"/>
                  </a:cubicBezTo>
                  <a:cubicBezTo>
                    <a:pt x="3759" y="5987"/>
                    <a:pt x="3809" y="5978"/>
                    <a:pt x="3855" y="5960"/>
                  </a:cubicBezTo>
                  <a:lnTo>
                    <a:pt x="4569" y="5656"/>
                  </a:lnTo>
                  <a:cubicBezTo>
                    <a:pt x="4747" y="5585"/>
                    <a:pt x="4854" y="5371"/>
                    <a:pt x="4801" y="5175"/>
                  </a:cubicBezTo>
                  <a:lnTo>
                    <a:pt x="4783" y="5121"/>
                  </a:lnTo>
                  <a:cubicBezTo>
                    <a:pt x="4925" y="5014"/>
                    <a:pt x="5050" y="4871"/>
                    <a:pt x="5175" y="4728"/>
                  </a:cubicBezTo>
                  <a:lnTo>
                    <a:pt x="5229" y="4746"/>
                  </a:lnTo>
                  <a:cubicBezTo>
                    <a:pt x="5263" y="4756"/>
                    <a:pt x="5298" y="4760"/>
                    <a:pt x="5333" y="4760"/>
                  </a:cubicBezTo>
                  <a:cubicBezTo>
                    <a:pt x="5496" y="4760"/>
                    <a:pt x="5652" y="4662"/>
                    <a:pt x="5710" y="4514"/>
                  </a:cubicBezTo>
                  <a:lnTo>
                    <a:pt x="5996" y="3801"/>
                  </a:lnTo>
                  <a:cubicBezTo>
                    <a:pt x="6085" y="3604"/>
                    <a:pt x="5996" y="3390"/>
                    <a:pt x="5835" y="3301"/>
                  </a:cubicBezTo>
                  <a:lnTo>
                    <a:pt x="5782" y="3265"/>
                  </a:lnTo>
                  <a:cubicBezTo>
                    <a:pt x="5800" y="3087"/>
                    <a:pt x="5800" y="2891"/>
                    <a:pt x="5782" y="2712"/>
                  </a:cubicBezTo>
                  <a:lnTo>
                    <a:pt x="5818" y="2677"/>
                  </a:lnTo>
                  <a:cubicBezTo>
                    <a:pt x="5996" y="2570"/>
                    <a:pt x="6067" y="2355"/>
                    <a:pt x="5996" y="2177"/>
                  </a:cubicBezTo>
                  <a:lnTo>
                    <a:pt x="5693" y="1463"/>
                  </a:lnTo>
                  <a:cubicBezTo>
                    <a:pt x="5634" y="1316"/>
                    <a:pt x="5490" y="1217"/>
                    <a:pt x="5331" y="1217"/>
                  </a:cubicBezTo>
                  <a:cubicBezTo>
                    <a:pt x="5298" y="1217"/>
                    <a:pt x="5263" y="1222"/>
                    <a:pt x="5229" y="1231"/>
                  </a:cubicBezTo>
                  <a:lnTo>
                    <a:pt x="5175" y="1249"/>
                  </a:lnTo>
                  <a:cubicBezTo>
                    <a:pt x="5050" y="1106"/>
                    <a:pt x="4908" y="964"/>
                    <a:pt x="4765" y="857"/>
                  </a:cubicBezTo>
                  <a:lnTo>
                    <a:pt x="4783" y="803"/>
                  </a:lnTo>
                  <a:cubicBezTo>
                    <a:pt x="4836" y="607"/>
                    <a:pt x="4729" y="393"/>
                    <a:pt x="4551" y="321"/>
                  </a:cubicBezTo>
                  <a:lnTo>
                    <a:pt x="3837" y="36"/>
                  </a:lnTo>
                  <a:cubicBezTo>
                    <a:pt x="3788" y="12"/>
                    <a:pt x="3737" y="1"/>
                    <a:pt x="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5635798" y="2193678"/>
              <a:ext cx="15737" cy="24439"/>
            </a:xfrm>
            <a:custGeom>
              <a:avLst/>
              <a:gdLst/>
              <a:ahLst/>
              <a:cxnLst/>
              <a:rect l="l" t="t" r="r" b="b"/>
              <a:pathLst>
                <a:path w="483" h="750" extrusionOk="0">
                  <a:moveTo>
                    <a:pt x="233" y="0"/>
                  </a:moveTo>
                  <a:cubicBezTo>
                    <a:pt x="108" y="0"/>
                    <a:pt x="1" y="107"/>
                    <a:pt x="1" y="250"/>
                  </a:cubicBezTo>
                  <a:lnTo>
                    <a:pt x="1" y="500"/>
                  </a:lnTo>
                  <a:cubicBezTo>
                    <a:pt x="1" y="642"/>
                    <a:pt x="108" y="750"/>
                    <a:pt x="233" y="750"/>
                  </a:cubicBezTo>
                  <a:cubicBezTo>
                    <a:pt x="376" y="750"/>
                    <a:pt x="483" y="642"/>
                    <a:pt x="483" y="500"/>
                  </a:cubicBezTo>
                  <a:lnTo>
                    <a:pt x="483" y="250"/>
                  </a:lnTo>
                  <a:cubicBezTo>
                    <a:pt x="483" y="107"/>
                    <a:pt x="376"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5635798" y="2275629"/>
              <a:ext cx="15737" cy="22125"/>
            </a:xfrm>
            <a:custGeom>
              <a:avLst/>
              <a:gdLst/>
              <a:ahLst/>
              <a:cxnLst/>
              <a:rect l="l" t="t" r="r" b="b"/>
              <a:pathLst>
                <a:path w="483" h="679" extrusionOk="0">
                  <a:moveTo>
                    <a:pt x="233" y="1"/>
                  </a:moveTo>
                  <a:cubicBezTo>
                    <a:pt x="108" y="1"/>
                    <a:pt x="1" y="108"/>
                    <a:pt x="1" y="233"/>
                  </a:cubicBezTo>
                  <a:lnTo>
                    <a:pt x="1" y="429"/>
                  </a:lnTo>
                  <a:cubicBezTo>
                    <a:pt x="1" y="572"/>
                    <a:pt x="108" y="679"/>
                    <a:pt x="233" y="679"/>
                  </a:cubicBezTo>
                  <a:cubicBezTo>
                    <a:pt x="376" y="679"/>
                    <a:pt x="483" y="572"/>
                    <a:pt x="483" y="429"/>
                  </a:cubicBezTo>
                  <a:lnTo>
                    <a:pt x="483" y="233"/>
                  </a:lnTo>
                  <a:cubicBezTo>
                    <a:pt x="483" y="108"/>
                    <a:pt x="376" y="1"/>
                    <a:pt x="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a:off x="5673593" y="2238449"/>
              <a:ext cx="22124" cy="15119"/>
            </a:xfrm>
            <a:custGeom>
              <a:avLst/>
              <a:gdLst/>
              <a:ahLst/>
              <a:cxnLst/>
              <a:rect l="l" t="t" r="r" b="b"/>
              <a:pathLst>
                <a:path w="679" h="464" extrusionOk="0">
                  <a:moveTo>
                    <a:pt x="233" y="0"/>
                  </a:moveTo>
                  <a:cubicBezTo>
                    <a:pt x="108" y="0"/>
                    <a:pt x="1" y="107"/>
                    <a:pt x="1" y="232"/>
                  </a:cubicBezTo>
                  <a:cubicBezTo>
                    <a:pt x="1" y="357"/>
                    <a:pt x="108" y="464"/>
                    <a:pt x="233" y="464"/>
                  </a:cubicBezTo>
                  <a:lnTo>
                    <a:pt x="447" y="464"/>
                  </a:lnTo>
                  <a:cubicBezTo>
                    <a:pt x="572" y="464"/>
                    <a:pt x="679" y="357"/>
                    <a:pt x="679" y="232"/>
                  </a:cubicBezTo>
                  <a:cubicBezTo>
                    <a:pt x="679" y="107"/>
                    <a:pt x="572" y="0"/>
                    <a:pt x="4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a:off x="5592202" y="2238449"/>
              <a:ext cx="22710" cy="15119"/>
            </a:xfrm>
            <a:custGeom>
              <a:avLst/>
              <a:gdLst/>
              <a:ahLst/>
              <a:cxnLst/>
              <a:rect l="l" t="t" r="r" b="b"/>
              <a:pathLst>
                <a:path w="697" h="464" extrusionOk="0">
                  <a:moveTo>
                    <a:pt x="233" y="0"/>
                  </a:moveTo>
                  <a:cubicBezTo>
                    <a:pt x="108" y="0"/>
                    <a:pt x="1" y="107"/>
                    <a:pt x="1" y="232"/>
                  </a:cubicBezTo>
                  <a:cubicBezTo>
                    <a:pt x="1" y="357"/>
                    <a:pt x="108" y="464"/>
                    <a:pt x="233" y="464"/>
                  </a:cubicBezTo>
                  <a:lnTo>
                    <a:pt x="465" y="464"/>
                  </a:lnTo>
                  <a:cubicBezTo>
                    <a:pt x="590" y="464"/>
                    <a:pt x="697" y="357"/>
                    <a:pt x="697" y="232"/>
                  </a:cubicBezTo>
                  <a:cubicBezTo>
                    <a:pt x="697" y="107"/>
                    <a:pt x="590" y="0"/>
                    <a:pt x="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a:off x="5659648" y="2206614"/>
              <a:ext cx="23883" cy="22549"/>
            </a:xfrm>
            <a:custGeom>
              <a:avLst/>
              <a:gdLst/>
              <a:ahLst/>
              <a:cxnLst/>
              <a:rect l="l" t="t" r="r" b="b"/>
              <a:pathLst>
                <a:path w="733" h="692" extrusionOk="0">
                  <a:moveTo>
                    <a:pt x="473" y="0"/>
                  </a:moveTo>
                  <a:cubicBezTo>
                    <a:pt x="411" y="0"/>
                    <a:pt x="348" y="22"/>
                    <a:pt x="304" y="67"/>
                  </a:cubicBezTo>
                  <a:lnTo>
                    <a:pt x="108" y="281"/>
                  </a:lnTo>
                  <a:cubicBezTo>
                    <a:pt x="0" y="370"/>
                    <a:pt x="0" y="531"/>
                    <a:pt x="108" y="620"/>
                  </a:cubicBezTo>
                  <a:cubicBezTo>
                    <a:pt x="143" y="656"/>
                    <a:pt x="215" y="692"/>
                    <a:pt x="268" y="692"/>
                  </a:cubicBezTo>
                  <a:cubicBezTo>
                    <a:pt x="322" y="692"/>
                    <a:pt x="393" y="656"/>
                    <a:pt x="429" y="620"/>
                  </a:cubicBezTo>
                  <a:lnTo>
                    <a:pt x="643" y="406"/>
                  </a:lnTo>
                  <a:cubicBezTo>
                    <a:pt x="732" y="317"/>
                    <a:pt x="732" y="174"/>
                    <a:pt x="643" y="67"/>
                  </a:cubicBezTo>
                  <a:cubicBezTo>
                    <a:pt x="598" y="22"/>
                    <a:pt x="536" y="0"/>
                    <a:pt x="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5603834" y="2262497"/>
              <a:ext cx="23883" cy="22484"/>
            </a:xfrm>
            <a:custGeom>
              <a:avLst/>
              <a:gdLst/>
              <a:ahLst/>
              <a:cxnLst/>
              <a:rect l="l" t="t" r="r" b="b"/>
              <a:pathLst>
                <a:path w="733" h="690" extrusionOk="0">
                  <a:moveTo>
                    <a:pt x="465" y="0"/>
                  </a:moveTo>
                  <a:cubicBezTo>
                    <a:pt x="405" y="0"/>
                    <a:pt x="346" y="22"/>
                    <a:pt x="304" y="65"/>
                  </a:cubicBezTo>
                  <a:lnTo>
                    <a:pt x="108" y="279"/>
                  </a:lnTo>
                  <a:cubicBezTo>
                    <a:pt x="1" y="368"/>
                    <a:pt x="1" y="529"/>
                    <a:pt x="108" y="618"/>
                  </a:cubicBezTo>
                  <a:cubicBezTo>
                    <a:pt x="143" y="654"/>
                    <a:pt x="215" y="689"/>
                    <a:pt x="268" y="689"/>
                  </a:cubicBezTo>
                  <a:cubicBezTo>
                    <a:pt x="322" y="689"/>
                    <a:pt x="393" y="654"/>
                    <a:pt x="429" y="618"/>
                  </a:cubicBezTo>
                  <a:lnTo>
                    <a:pt x="643" y="404"/>
                  </a:lnTo>
                  <a:cubicBezTo>
                    <a:pt x="732" y="315"/>
                    <a:pt x="732" y="172"/>
                    <a:pt x="643" y="83"/>
                  </a:cubicBezTo>
                  <a:cubicBezTo>
                    <a:pt x="596" y="27"/>
                    <a:pt x="530" y="0"/>
                    <a:pt x="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a:off x="5660235" y="2263507"/>
              <a:ext cx="23296" cy="21474"/>
            </a:xfrm>
            <a:custGeom>
              <a:avLst/>
              <a:gdLst/>
              <a:ahLst/>
              <a:cxnLst/>
              <a:rect l="l" t="t" r="r" b="b"/>
              <a:pathLst>
                <a:path w="715" h="659" extrusionOk="0">
                  <a:moveTo>
                    <a:pt x="252" y="0"/>
                  </a:moveTo>
                  <a:cubicBezTo>
                    <a:pt x="186" y="0"/>
                    <a:pt x="119" y="23"/>
                    <a:pt x="72" y="70"/>
                  </a:cubicBezTo>
                  <a:cubicBezTo>
                    <a:pt x="0" y="177"/>
                    <a:pt x="0" y="319"/>
                    <a:pt x="90" y="409"/>
                  </a:cubicBezTo>
                  <a:lnTo>
                    <a:pt x="304" y="587"/>
                  </a:lnTo>
                  <a:cubicBezTo>
                    <a:pt x="339" y="641"/>
                    <a:pt x="393" y="658"/>
                    <a:pt x="464" y="658"/>
                  </a:cubicBezTo>
                  <a:cubicBezTo>
                    <a:pt x="518" y="658"/>
                    <a:pt x="589" y="623"/>
                    <a:pt x="625" y="569"/>
                  </a:cubicBezTo>
                  <a:cubicBezTo>
                    <a:pt x="714" y="480"/>
                    <a:pt x="714" y="337"/>
                    <a:pt x="607" y="248"/>
                  </a:cubicBezTo>
                  <a:lnTo>
                    <a:pt x="411" y="52"/>
                  </a:lnTo>
                  <a:cubicBezTo>
                    <a:pt x="369" y="18"/>
                    <a:pt x="311" y="0"/>
                    <a:pt x="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a:off x="5603834" y="2206614"/>
              <a:ext cx="23883" cy="22549"/>
            </a:xfrm>
            <a:custGeom>
              <a:avLst/>
              <a:gdLst/>
              <a:ahLst/>
              <a:cxnLst/>
              <a:rect l="l" t="t" r="r" b="b"/>
              <a:pathLst>
                <a:path w="733" h="692" extrusionOk="0">
                  <a:moveTo>
                    <a:pt x="268" y="0"/>
                  </a:moveTo>
                  <a:cubicBezTo>
                    <a:pt x="210" y="0"/>
                    <a:pt x="152" y="22"/>
                    <a:pt x="108" y="67"/>
                  </a:cubicBezTo>
                  <a:cubicBezTo>
                    <a:pt x="1" y="174"/>
                    <a:pt x="1" y="317"/>
                    <a:pt x="108" y="406"/>
                  </a:cubicBezTo>
                  <a:lnTo>
                    <a:pt x="304" y="620"/>
                  </a:lnTo>
                  <a:cubicBezTo>
                    <a:pt x="357" y="656"/>
                    <a:pt x="411" y="692"/>
                    <a:pt x="482" y="692"/>
                  </a:cubicBezTo>
                  <a:cubicBezTo>
                    <a:pt x="536" y="692"/>
                    <a:pt x="589" y="656"/>
                    <a:pt x="643" y="620"/>
                  </a:cubicBezTo>
                  <a:cubicBezTo>
                    <a:pt x="732" y="531"/>
                    <a:pt x="732" y="370"/>
                    <a:pt x="643" y="281"/>
                  </a:cubicBezTo>
                  <a:lnTo>
                    <a:pt x="429" y="67"/>
                  </a:lnTo>
                  <a:cubicBezTo>
                    <a:pt x="384" y="22"/>
                    <a:pt x="326"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a:off x="5601521" y="2203551"/>
              <a:ext cx="88396" cy="84330"/>
            </a:xfrm>
            <a:custGeom>
              <a:avLst/>
              <a:gdLst/>
              <a:ahLst/>
              <a:cxnLst/>
              <a:rect l="l" t="t" r="r" b="b"/>
              <a:pathLst>
                <a:path w="2713" h="2588" extrusionOk="0">
                  <a:moveTo>
                    <a:pt x="1303" y="464"/>
                  </a:moveTo>
                  <a:cubicBezTo>
                    <a:pt x="1517" y="464"/>
                    <a:pt x="1731" y="554"/>
                    <a:pt x="1874" y="714"/>
                  </a:cubicBezTo>
                  <a:cubicBezTo>
                    <a:pt x="2213" y="1035"/>
                    <a:pt x="2213" y="1553"/>
                    <a:pt x="1874" y="1874"/>
                  </a:cubicBezTo>
                  <a:cubicBezTo>
                    <a:pt x="1731" y="2035"/>
                    <a:pt x="1517" y="2124"/>
                    <a:pt x="1303" y="2124"/>
                  </a:cubicBezTo>
                  <a:cubicBezTo>
                    <a:pt x="1071" y="2124"/>
                    <a:pt x="874" y="2035"/>
                    <a:pt x="714" y="1874"/>
                  </a:cubicBezTo>
                  <a:cubicBezTo>
                    <a:pt x="553" y="1731"/>
                    <a:pt x="464" y="1517"/>
                    <a:pt x="464" y="1303"/>
                  </a:cubicBezTo>
                  <a:cubicBezTo>
                    <a:pt x="464" y="1071"/>
                    <a:pt x="553" y="875"/>
                    <a:pt x="714" y="714"/>
                  </a:cubicBezTo>
                  <a:cubicBezTo>
                    <a:pt x="874" y="554"/>
                    <a:pt x="1071" y="464"/>
                    <a:pt x="1303" y="464"/>
                  </a:cubicBezTo>
                  <a:close/>
                  <a:moveTo>
                    <a:pt x="1303" y="0"/>
                  </a:moveTo>
                  <a:cubicBezTo>
                    <a:pt x="946" y="0"/>
                    <a:pt x="625" y="143"/>
                    <a:pt x="375" y="375"/>
                  </a:cubicBezTo>
                  <a:cubicBezTo>
                    <a:pt x="143" y="625"/>
                    <a:pt x="0" y="946"/>
                    <a:pt x="0" y="1303"/>
                  </a:cubicBezTo>
                  <a:cubicBezTo>
                    <a:pt x="0" y="1642"/>
                    <a:pt x="143" y="1963"/>
                    <a:pt x="375" y="2213"/>
                  </a:cubicBezTo>
                  <a:cubicBezTo>
                    <a:pt x="625" y="2463"/>
                    <a:pt x="946" y="2588"/>
                    <a:pt x="1303" y="2588"/>
                  </a:cubicBezTo>
                  <a:cubicBezTo>
                    <a:pt x="1642" y="2588"/>
                    <a:pt x="1963" y="2463"/>
                    <a:pt x="2213" y="2213"/>
                  </a:cubicBezTo>
                  <a:cubicBezTo>
                    <a:pt x="2712" y="1713"/>
                    <a:pt x="2712" y="893"/>
                    <a:pt x="2213" y="375"/>
                  </a:cubicBezTo>
                  <a:cubicBezTo>
                    <a:pt x="1963" y="143"/>
                    <a:pt x="1642" y="0"/>
                    <a:pt x="1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a:off x="5635798" y="2237863"/>
              <a:ext cx="15737" cy="15706"/>
            </a:xfrm>
            <a:custGeom>
              <a:avLst/>
              <a:gdLst/>
              <a:ahLst/>
              <a:cxnLst/>
              <a:rect l="l" t="t" r="r" b="b"/>
              <a:pathLst>
                <a:path w="483" h="482" extrusionOk="0">
                  <a:moveTo>
                    <a:pt x="233" y="0"/>
                  </a:moveTo>
                  <a:cubicBezTo>
                    <a:pt x="108" y="0"/>
                    <a:pt x="1" y="107"/>
                    <a:pt x="1" y="232"/>
                  </a:cubicBezTo>
                  <a:lnTo>
                    <a:pt x="1" y="250"/>
                  </a:lnTo>
                  <a:cubicBezTo>
                    <a:pt x="1" y="375"/>
                    <a:pt x="108" y="482"/>
                    <a:pt x="233" y="482"/>
                  </a:cubicBezTo>
                  <a:cubicBezTo>
                    <a:pt x="376" y="482"/>
                    <a:pt x="483" y="375"/>
                    <a:pt x="483" y="250"/>
                  </a:cubicBezTo>
                  <a:lnTo>
                    <a:pt x="483" y="232"/>
                  </a:lnTo>
                  <a:cubicBezTo>
                    <a:pt x="483" y="107"/>
                    <a:pt x="376" y="0"/>
                    <a:pt x="2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38"/>
          <p:cNvSpPr txBox="1">
            <a:spLocks noGrp="1"/>
          </p:cNvSpPr>
          <p:nvPr>
            <p:ph type="body" idx="1"/>
          </p:nvPr>
        </p:nvSpPr>
        <p:spPr>
          <a:xfrm>
            <a:off x="509673" y="1452213"/>
            <a:ext cx="5939102" cy="32434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700"/>
              <a:t>we will talk about the structuring the project </a:t>
            </a:r>
          </a:p>
          <a:p>
            <a:pPr marL="0" lvl="0" indent="0" algn="ctr" rtl="0">
              <a:spcBef>
                <a:spcPts val="0"/>
              </a:spcBef>
              <a:spcAft>
                <a:spcPts val="0"/>
              </a:spcAft>
              <a:buNone/>
            </a:pPr>
            <a:r>
              <a:rPr lang="en-US" sz="1700"/>
              <a:t>consist of (ultrasonic sensors , 2 buzzers , nano Arduino, 9V battery, Switch, wires glasses), the /*Ultrasonic sensor is The most  important  part*/ :</a:t>
            </a:r>
          </a:p>
          <a:p>
            <a:pPr marL="0" lvl="0" indent="0" algn="ctr" rtl="0">
              <a:spcBef>
                <a:spcPts val="0"/>
              </a:spcBef>
              <a:spcAft>
                <a:spcPts val="0"/>
              </a:spcAft>
              <a:buNone/>
            </a:pPr>
            <a:r>
              <a:rPr lang="en-US" sz="1700"/>
              <a:t> Consists of </a:t>
            </a:r>
            <a:r>
              <a:rPr lang="en-US" sz="1700">
                <a:solidFill>
                  <a:schemeClr val="accent1"/>
                </a:solidFill>
              </a:rPr>
              <a:t>4 VCC </a:t>
            </a:r>
            <a:r>
              <a:rPr lang="en-US" sz="1700"/>
              <a:t>pins connected </a:t>
            </a:r>
          </a:p>
          <a:p>
            <a:pPr marL="0" lvl="0" indent="0" algn="ctr" rtl="0">
              <a:spcBef>
                <a:spcPts val="0"/>
              </a:spcBef>
              <a:spcAft>
                <a:spcPts val="0"/>
              </a:spcAft>
              <a:buNone/>
            </a:pPr>
            <a:r>
              <a:rPr lang="en-US" sz="1700"/>
              <a:t>with </a:t>
            </a:r>
            <a:r>
              <a:rPr lang="en-US" sz="1700">
                <a:solidFill>
                  <a:schemeClr val="accent1"/>
                </a:solidFill>
              </a:rPr>
              <a:t>5v</a:t>
            </a:r>
            <a:r>
              <a:rPr lang="en-US" sz="1700"/>
              <a:t> and </a:t>
            </a:r>
            <a:r>
              <a:rPr lang="en-US" sz="1700">
                <a:solidFill>
                  <a:schemeClr val="accent1"/>
                </a:solidFill>
              </a:rPr>
              <a:t>GND</a:t>
            </a:r>
            <a:r>
              <a:rPr lang="en-US" sz="1700"/>
              <a:t> connected </a:t>
            </a:r>
          </a:p>
          <a:p>
            <a:pPr marL="0" lvl="0" indent="0" algn="ctr" rtl="0">
              <a:spcBef>
                <a:spcPts val="0"/>
              </a:spcBef>
              <a:spcAft>
                <a:spcPts val="0"/>
              </a:spcAft>
              <a:buNone/>
            </a:pPr>
            <a:r>
              <a:rPr lang="en-US" sz="1700"/>
              <a:t>with </a:t>
            </a:r>
            <a:r>
              <a:rPr lang="en-US" sz="1700" b="1">
                <a:solidFill>
                  <a:schemeClr val="accent1"/>
                </a:solidFill>
              </a:rPr>
              <a:t>GND</a:t>
            </a:r>
            <a:r>
              <a:rPr lang="en-US" sz="1700"/>
              <a:t> in the Arduin and</a:t>
            </a:r>
          </a:p>
          <a:p>
            <a:pPr marL="0" lvl="0" indent="0" algn="ctr" rtl="0">
              <a:spcBef>
                <a:spcPts val="0"/>
              </a:spcBef>
              <a:spcAft>
                <a:spcPts val="0"/>
              </a:spcAft>
              <a:buNone/>
            </a:pPr>
            <a:r>
              <a:rPr lang="en-US" sz="1700"/>
              <a:t> </a:t>
            </a:r>
            <a:r>
              <a:rPr lang="en-US" sz="1700">
                <a:solidFill>
                  <a:schemeClr val="accent1"/>
                </a:solidFill>
              </a:rPr>
              <a:t>2 pins </a:t>
            </a:r>
            <a:r>
              <a:rPr lang="en-US" sz="1700"/>
              <a:t>(Trig/Echo), </a:t>
            </a:r>
          </a:p>
          <a:p>
            <a:pPr marL="0" lvl="0" indent="0" algn="ctr" rtl="0">
              <a:spcBef>
                <a:spcPts val="0"/>
              </a:spcBef>
              <a:spcAft>
                <a:spcPts val="0"/>
              </a:spcAft>
              <a:buNone/>
            </a:pPr>
            <a:r>
              <a:rPr lang="en-US" sz="1700"/>
              <a:t>trig for output, </a:t>
            </a:r>
          </a:p>
          <a:p>
            <a:pPr marL="0" lvl="0" indent="0" algn="ctr" rtl="0">
              <a:spcBef>
                <a:spcPts val="0"/>
              </a:spcBef>
              <a:spcAft>
                <a:spcPts val="0"/>
              </a:spcAft>
              <a:buNone/>
            </a:pPr>
            <a:r>
              <a:rPr lang="en-US" sz="1700"/>
              <a:t>echo for input.</a:t>
            </a:r>
          </a:p>
        </p:txBody>
      </p:sp>
      <p:sp>
        <p:nvSpPr>
          <p:cNvPr id="399" name="Google Shape;399;p38"/>
          <p:cNvSpPr txBox="1">
            <a:spLocks noGrp="1"/>
          </p:cNvSpPr>
          <p:nvPr>
            <p:ph type="ctrTitle"/>
          </p:nvPr>
        </p:nvSpPr>
        <p:spPr>
          <a:xfrm>
            <a:off x="1481780" y="961417"/>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Explain</a:t>
            </a:r>
            <a:endParaRPr/>
          </a:p>
        </p:txBody>
      </p:sp>
      <p:sp>
        <p:nvSpPr>
          <p:cNvPr id="3" name="Google Shape;340;p37">
            <a:hlinkClick r:id="rId3" action="ppaction://hlinksldjump"/>
            <a:extLst>
              <a:ext uri="{FF2B5EF4-FFF2-40B4-BE49-F238E27FC236}">
                <a16:creationId xmlns:a16="http://schemas.microsoft.com/office/drawing/2014/main" id="{4C24327F-4323-3D43-0F05-12C5ABB7C552}"/>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4" name="Google Shape;341;p37">
            <a:hlinkClick r:id="rId4" action="ppaction://hlinksldjump"/>
            <a:extLst>
              <a:ext uri="{FF2B5EF4-FFF2-40B4-BE49-F238E27FC236}">
                <a16:creationId xmlns:a16="http://schemas.microsoft.com/office/drawing/2014/main" id="{8D5ED7F8-2D32-DB20-6E9B-946361444FF6}"/>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5" name="Google Shape;342;p37">
            <a:hlinkClick r:id="rId5" action="ppaction://hlinksldjump"/>
            <a:extLst>
              <a:ext uri="{FF2B5EF4-FFF2-40B4-BE49-F238E27FC236}">
                <a16:creationId xmlns:a16="http://schemas.microsoft.com/office/drawing/2014/main" id="{9B372044-E206-5F12-8EB9-0A21E6630FA1}"/>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6" name="Google Shape;343;p37">
            <a:hlinkClick r:id="rId6" action="ppaction://hlinksldjump"/>
            <a:extLst>
              <a:ext uri="{FF2B5EF4-FFF2-40B4-BE49-F238E27FC236}">
                <a16:creationId xmlns:a16="http://schemas.microsoft.com/office/drawing/2014/main" id="{045D4780-A232-ADF3-9AA9-C6189A1F07AD}"/>
              </a:ext>
            </a:extLst>
          </p:cNvPr>
          <p:cNvSpPr/>
          <p:nvPr/>
        </p:nvSpPr>
        <p:spPr>
          <a:xfrm>
            <a:off x="410025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rgbClr val="FBBC05"/>
                </a:solidFill>
                <a:latin typeface="Be Vietnam Pro"/>
                <a:ea typeface="Be Vietnam Pro"/>
                <a:cs typeface="Be Vietnam Pro"/>
                <a:sym typeface="Be Vietnam Pro"/>
              </a:rPr>
              <a:t>Stuctures</a:t>
            </a:r>
            <a:endParaRPr sz="1200" b="1">
              <a:solidFill>
                <a:srgbClr val="FBBC05"/>
              </a:solidFill>
              <a:latin typeface="Be Vietnam Pro"/>
              <a:ea typeface="Be Vietnam Pro"/>
              <a:cs typeface="Be Vietnam Pro"/>
              <a:sym typeface="Be Vietnam Pro"/>
            </a:endParaRPr>
          </a:p>
        </p:txBody>
      </p:sp>
      <p:sp>
        <p:nvSpPr>
          <p:cNvPr id="7" name="Google Shape;344;p37">
            <a:hlinkClick r:id="rId7" action="ppaction://hlinksldjump"/>
            <a:extLst>
              <a:ext uri="{FF2B5EF4-FFF2-40B4-BE49-F238E27FC236}">
                <a16:creationId xmlns:a16="http://schemas.microsoft.com/office/drawing/2014/main" id="{B09F226C-CC8A-3698-382E-78CE7FED194E}"/>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8" name="Google Shape;345;p37">
            <a:hlinkClick r:id="rId8" action="ppaction://hlinksldjump"/>
            <a:extLst>
              <a:ext uri="{FF2B5EF4-FFF2-40B4-BE49-F238E27FC236}">
                <a16:creationId xmlns:a16="http://schemas.microsoft.com/office/drawing/2014/main" id="{BBACDB2C-0AC9-D51C-2C7C-6747D81B14D9}"/>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0" name="Google Shape;347;p37">
            <a:extLst>
              <a:ext uri="{FF2B5EF4-FFF2-40B4-BE49-F238E27FC236}">
                <a16:creationId xmlns:a16="http://schemas.microsoft.com/office/drawing/2014/main" id="{5C1186FF-5898-C392-92B1-12FF61DBDC8A}"/>
              </a:ext>
            </a:extLst>
          </p:cNvPr>
          <p:cNvGrpSpPr/>
          <p:nvPr/>
        </p:nvGrpSpPr>
        <p:grpSpPr>
          <a:xfrm>
            <a:off x="494850" y="447775"/>
            <a:ext cx="591732" cy="139500"/>
            <a:chOff x="494850" y="447775"/>
            <a:chExt cx="591732" cy="139500"/>
          </a:xfrm>
        </p:grpSpPr>
        <p:sp>
          <p:nvSpPr>
            <p:cNvPr id="11" name="Google Shape;348;p37">
              <a:extLst>
                <a:ext uri="{FF2B5EF4-FFF2-40B4-BE49-F238E27FC236}">
                  <a16:creationId xmlns:a16="http://schemas.microsoft.com/office/drawing/2014/main" id="{BF477FEB-2109-0EA3-C471-AAB2AB8091D4}"/>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9;p37">
              <a:extLst>
                <a:ext uri="{FF2B5EF4-FFF2-40B4-BE49-F238E27FC236}">
                  <a16:creationId xmlns:a16="http://schemas.microsoft.com/office/drawing/2014/main" id="{64979496-4F1C-0BB1-0EC8-91140CC60649}"/>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0;p37">
              <a:extLst>
                <a:ext uri="{FF2B5EF4-FFF2-40B4-BE49-F238E27FC236}">
                  <a16:creationId xmlns:a16="http://schemas.microsoft.com/office/drawing/2014/main" id="{E4A1E3D1-74BC-FA09-86BB-C8C9F6D78C0C}"/>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 name="Google Shape;351;p37">
            <a:extLst>
              <a:ext uri="{FF2B5EF4-FFF2-40B4-BE49-F238E27FC236}">
                <a16:creationId xmlns:a16="http://schemas.microsoft.com/office/drawing/2014/main" id="{C8D551B4-5CBB-ACCA-1AED-49A4C8376205}"/>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15" name="Google Shape;346;p37">
            <a:hlinkClick r:id="rId9" action="ppaction://hlinksldjump"/>
            <a:extLst>
              <a:ext uri="{FF2B5EF4-FFF2-40B4-BE49-F238E27FC236}">
                <a16:creationId xmlns:a16="http://schemas.microsoft.com/office/drawing/2014/main" id="{268DA1CC-0AC1-ED71-469A-9A6AF7540201}"/>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extLst>
      <p:ext uri="{BB962C8B-B14F-4D97-AF65-F5344CB8AC3E}">
        <p14:creationId xmlns:p14="http://schemas.microsoft.com/office/powerpoint/2010/main" val="2355826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83" name="Google Shape;383;p38"/>
          <p:cNvSpPr/>
          <p:nvPr/>
        </p:nvSpPr>
        <p:spPr>
          <a:xfrm>
            <a:off x="6641651" y="1781488"/>
            <a:ext cx="1860600" cy="1797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txBox="1">
            <a:spLocks noGrp="1"/>
          </p:cNvSpPr>
          <p:nvPr>
            <p:ph type="body" idx="1"/>
          </p:nvPr>
        </p:nvSpPr>
        <p:spPr>
          <a:xfrm>
            <a:off x="947082" y="1581034"/>
            <a:ext cx="5309414" cy="2909968"/>
          </a:xfrm>
          <a:prstGeom prst="rect">
            <a:avLst/>
          </a:prstGeom>
        </p:spPr>
        <p:txBody>
          <a:bodyPr spcFirstLastPara="1" wrap="square" lIns="91425" tIns="91425" rIns="91425" bIns="91425" anchor="t" anchorCtr="0">
            <a:noAutofit/>
          </a:bodyPr>
          <a:lstStyle/>
          <a:p>
            <a:pPr marL="0" indent="0" algn="ctr">
              <a:lnSpc>
                <a:spcPct val="100000"/>
              </a:lnSpc>
              <a:buNone/>
            </a:pPr>
            <a:r>
              <a:rPr lang="en-US" sz="1300"/>
              <a:t>The sensor makes waves from trig and calculate their collision time with anything in front of it and from that calculates the distance from this relation (</a:t>
            </a:r>
            <a:r>
              <a:rPr lang="en-US" sz="1300">
                <a:solidFill>
                  <a:schemeClr val="accent1"/>
                </a:solidFill>
              </a:rPr>
              <a:t>v=d\t </a:t>
            </a:r>
            <a:r>
              <a:rPr lang="en-US" sz="1300"/>
              <a:t>)and velocity is constant then divides the </a:t>
            </a:r>
            <a:r>
              <a:rPr lang="en-US" sz="1300" err="1"/>
              <a:t>producted</a:t>
            </a:r>
            <a:r>
              <a:rPr lang="en-US" sz="1300"/>
              <a:t> distance by 2 as (</a:t>
            </a:r>
            <a:r>
              <a:rPr lang="en-US" sz="1300" err="1">
                <a:solidFill>
                  <a:schemeClr val="accent1"/>
                </a:solidFill>
              </a:rPr>
              <a:t>round_trip</a:t>
            </a:r>
            <a:r>
              <a:rPr lang="en-US" sz="1300"/>
              <a:t>), And so give a warn   according to the determined distance, </a:t>
            </a:r>
            <a:r>
              <a:rPr lang="en-US" sz="1300">
                <a:solidFill>
                  <a:schemeClr val="accent1"/>
                </a:solidFill>
              </a:rPr>
              <a:t>THE BUZZER</a:t>
            </a:r>
            <a:r>
              <a:rPr lang="en-US" sz="1300"/>
              <a:t>…</a:t>
            </a:r>
          </a:p>
          <a:p>
            <a:pPr marL="0" indent="0" algn="ctr">
              <a:lnSpc>
                <a:spcPct val="100000"/>
              </a:lnSpc>
              <a:buNone/>
            </a:pPr>
            <a:r>
              <a:rPr lang="en-US" sz="1300"/>
              <a:t>After that this the turn of the buzzer the sensor send </a:t>
            </a:r>
          </a:p>
          <a:p>
            <a:pPr marL="0" indent="0" algn="ctr">
              <a:lnSpc>
                <a:spcPct val="100000"/>
              </a:lnSpc>
              <a:buNone/>
            </a:pPr>
            <a:r>
              <a:rPr lang="en-US" sz="1300"/>
              <a:t>a signal to  the buzzer when  the distance is more</a:t>
            </a:r>
          </a:p>
          <a:p>
            <a:pPr marL="0" indent="0" algn="ctr">
              <a:lnSpc>
                <a:spcPct val="100000"/>
              </a:lnSpc>
              <a:buNone/>
            </a:pPr>
            <a:r>
              <a:rPr lang="en-US" sz="1300"/>
              <a:t> than 1 cm ,So the buzzer makes high signal </a:t>
            </a:r>
          </a:p>
          <a:p>
            <a:pPr marL="0" indent="0" algn="ctr">
              <a:lnSpc>
                <a:spcPct val="100000"/>
              </a:lnSpc>
              <a:buNone/>
            </a:pPr>
            <a:r>
              <a:rPr lang="en-US" sz="1300"/>
              <a:t> and makes a warning sound the connection</a:t>
            </a:r>
          </a:p>
          <a:p>
            <a:pPr marL="0" indent="0" algn="ctr">
              <a:lnSpc>
                <a:spcPct val="100000"/>
              </a:lnSpc>
              <a:buNone/>
            </a:pPr>
            <a:r>
              <a:rPr lang="en-US" sz="1300"/>
              <a:t> of buzzer&lt;&lt;&lt; the positive pin with any another</a:t>
            </a:r>
          </a:p>
          <a:p>
            <a:pPr marL="0" indent="0" algn="ctr">
              <a:lnSpc>
                <a:spcPct val="100000"/>
              </a:lnSpc>
              <a:buNone/>
            </a:pPr>
            <a:r>
              <a:rPr lang="en-US" sz="1300"/>
              <a:t> pin and the negative pin with GND</a:t>
            </a:r>
          </a:p>
        </p:txBody>
      </p:sp>
      <p:sp>
        <p:nvSpPr>
          <p:cNvPr id="399" name="Google Shape;399;p38"/>
          <p:cNvSpPr txBox="1">
            <a:spLocks noGrp="1"/>
          </p:cNvSpPr>
          <p:nvPr>
            <p:ph type="ctrTitle"/>
          </p:nvPr>
        </p:nvSpPr>
        <p:spPr>
          <a:xfrm>
            <a:off x="1296013" y="998524"/>
            <a:ext cx="4166335" cy="832972"/>
          </a:xfrm>
          <a:prstGeom prst="rect">
            <a:avLst/>
          </a:prstGeom>
        </p:spPr>
        <p:txBody>
          <a:bodyPr spcFirstLastPara="1" wrap="square" lIns="91425" tIns="91425" rIns="91425" bIns="91425" anchor="b" anchorCtr="0">
            <a:noAutofit/>
          </a:bodyPr>
          <a:lstStyle/>
          <a:p>
            <a:r>
              <a:rPr lang="en-US" sz="2800"/>
              <a:t>How it works?</a:t>
            </a:r>
            <a:br>
              <a:rPr lang="en-US" sz="2800"/>
            </a:br>
            <a:endParaRPr/>
          </a:p>
        </p:txBody>
      </p:sp>
      <p:grpSp>
        <p:nvGrpSpPr>
          <p:cNvPr id="4" name="Google Shape;11835;p62">
            <a:extLst>
              <a:ext uri="{FF2B5EF4-FFF2-40B4-BE49-F238E27FC236}">
                <a16:creationId xmlns:a16="http://schemas.microsoft.com/office/drawing/2014/main" id="{DB0C6642-8457-D7E1-B0E1-11F8D5624B08}"/>
              </a:ext>
            </a:extLst>
          </p:cNvPr>
          <p:cNvGrpSpPr/>
          <p:nvPr/>
        </p:nvGrpSpPr>
        <p:grpSpPr>
          <a:xfrm>
            <a:off x="6930300" y="2073789"/>
            <a:ext cx="1220151" cy="1212997"/>
            <a:chOff x="4667216" y="2915382"/>
            <a:chExt cx="320273" cy="318395"/>
          </a:xfrm>
        </p:grpSpPr>
        <p:sp>
          <p:nvSpPr>
            <p:cNvPr id="5" name="Google Shape;11836;p62">
              <a:extLst>
                <a:ext uri="{FF2B5EF4-FFF2-40B4-BE49-F238E27FC236}">
                  <a16:creationId xmlns:a16="http://schemas.microsoft.com/office/drawing/2014/main" id="{6DDBD3F3-5A2A-BC8D-72E4-E5226E82FFA5}"/>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837;p62">
              <a:extLst>
                <a:ext uri="{FF2B5EF4-FFF2-40B4-BE49-F238E27FC236}">
                  <a16:creationId xmlns:a16="http://schemas.microsoft.com/office/drawing/2014/main" id="{8BCEE623-EC0C-3DA1-5CD5-9BF1C01196DD}"/>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38;p62">
              <a:extLst>
                <a:ext uri="{FF2B5EF4-FFF2-40B4-BE49-F238E27FC236}">
                  <a16:creationId xmlns:a16="http://schemas.microsoft.com/office/drawing/2014/main" id="{BDFC660C-AF97-454F-7E9D-62FF994E3639}"/>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839;p62">
              <a:extLst>
                <a:ext uri="{FF2B5EF4-FFF2-40B4-BE49-F238E27FC236}">
                  <a16:creationId xmlns:a16="http://schemas.microsoft.com/office/drawing/2014/main" id="{CDD7D9D0-6958-9F09-E540-38A5AC537C17}"/>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40;p37">
            <a:hlinkClick r:id="rId3" action="ppaction://hlinksldjump"/>
            <a:extLst>
              <a:ext uri="{FF2B5EF4-FFF2-40B4-BE49-F238E27FC236}">
                <a16:creationId xmlns:a16="http://schemas.microsoft.com/office/drawing/2014/main" id="{A91B224B-5E6C-E0A8-7A84-682017B34E00}"/>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9" name="Google Shape;341;p37">
            <a:hlinkClick r:id="rId4" action="ppaction://hlinksldjump"/>
            <a:extLst>
              <a:ext uri="{FF2B5EF4-FFF2-40B4-BE49-F238E27FC236}">
                <a16:creationId xmlns:a16="http://schemas.microsoft.com/office/drawing/2014/main" id="{1720F8E7-CA1C-692E-3F45-B09E4150A8F3}"/>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10" name="Google Shape;342;p37">
            <a:hlinkClick r:id="rId5" action="ppaction://hlinksldjump"/>
            <a:extLst>
              <a:ext uri="{FF2B5EF4-FFF2-40B4-BE49-F238E27FC236}">
                <a16:creationId xmlns:a16="http://schemas.microsoft.com/office/drawing/2014/main" id="{7B2ACCC3-E5A9-AEE6-9065-8D13E905664E}"/>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11" name="Google Shape;343;p37">
            <a:hlinkClick r:id="rId6" action="ppaction://hlinksldjump"/>
            <a:extLst>
              <a:ext uri="{FF2B5EF4-FFF2-40B4-BE49-F238E27FC236}">
                <a16:creationId xmlns:a16="http://schemas.microsoft.com/office/drawing/2014/main" id="{F01D255E-2E87-232B-0558-455879B606A4}"/>
              </a:ext>
            </a:extLst>
          </p:cNvPr>
          <p:cNvSpPr/>
          <p:nvPr/>
        </p:nvSpPr>
        <p:spPr>
          <a:xfrm>
            <a:off x="410025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rgbClr val="FBBC05"/>
                </a:solidFill>
                <a:latin typeface="Be Vietnam Pro"/>
                <a:ea typeface="Be Vietnam Pro"/>
                <a:cs typeface="Be Vietnam Pro"/>
                <a:sym typeface="Be Vietnam Pro"/>
              </a:rPr>
              <a:t>Stuctures</a:t>
            </a:r>
            <a:endParaRPr sz="1200" b="1">
              <a:solidFill>
                <a:srgbClr val="FBBC05"/>
              </a:solidFill>
              <a:latin typeface="Be Vietnam Pro"/>
              <a:ea typeface="Be Vietnam Pro"/>
              <a:cs typeface="Be Vietnam Pro"/>
              <a:sym typeface="Be Vietnam Pro"/>
            </a:endParaRPr>
          </a:p>
        </p:txBody>
      </p:sp>
      <p:sp>
        <p:nvSpPr>
          <p:cNvPr id="12" name="Google Shape;344;p37">
            <a:hlinkClick r:id="rId7" action="ppaction://hlinksldjump"/>
            <a:extLst>
              <a:ext uri="{FF2B5EF4-FFF2-40B4-BE49-F238E27FC236}">
                <a16:creationId xmlns:a16="http://schemas.microsoft.com/office/drawing/2014/main" id="{DAF15DB3-FFED-2179-FF92-F9ADABB7E240}"/>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13" name="Google Shape;345;p37">
            <a:hlinkClick r:id="rId8" action="ppaction://hlinksldjump"/>
            <a:extLst>
              <a:ext uri="{FF2B5EF4-FFF2-40B4-BE49-F238E27FC236}">
                <a16:creationId xmlns:a16="http://schemas.microsoft.com/office/drawing/2014/main" id="{3AF0CB91-A88A-EE4E-3D9B-801C3DD76FBB}"/>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5" name="Google Shape;347;p37">
            <a:extLst>
              <a:ext uri="{FF2B5EF4-FFF2-40B4-BE49-F238E27FC236}">
                <a16:creationId xmlns:a16="http://schemas.microsoft.com/office/drawing/2014/main" id="{65A6F7F9-31F5-57A4-70AB-D8792763C37D}"/>
              </a:ext>
            </a:extLst>
          </p:cNvPr>
          <p:cNvGrpSpPr/>
          <p:nvPr/>
        </p:nvGrpSpPr>
        <p:grpSpPr>
          <a:xfrm>
            <a:off x="494850" y="447775"/>
            <a:ext cx="591732" cy="139500"/>
            <a:chOff x="494850" y="447775"/>
            <a:chExt cx="591732" cy="139500"/>
          </a:xfrm>
        </p:grpSpPr>
        <p:sp>
          <p:nvSpPr>
            <p:cNvPr id="16" name="Google Shape;348;p37">
              <a:extLst>
                <a:ext uri="{FF2B5EF4-FFF2-40B4-BE49-F238E27FC236}">
                  <a16:creationId xmlns:a16="http://schemas.microsoft.com/office/drawing/2014/main" id="{28B46B5E-B55C-08E0-D318-FE8C66B742C5}"/>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9;p37">
              <a:extLst>
                <a:ext uri="{FF2B5EF4-FFF2-40B4-BE49-F238E27FC236}">
                  <a16:creationId xmlns:a16="http://schemas.microsoft.com/office/drawing/2014/main" id="{F2FE2DBC-0338-D796-28AB-A9BF52CE12F6}"/>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0;p37">
              <a:extLst>
                <a:ext uri="{FF2B5EF4-FFF2-40B4-BE49-F238E27FC236}">
                  <a16:creationId xmlns:a16="http://schemas.microsoft.com/office/drawing/2014/main" id="{155CF6E9-422D-1843-E16E-1CA0F0DD19FB}"/>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351;p37">
            <a:extLst>
              <a:ext uri="{FF2B5EF4-FFF2-40B4-BE49-F238E27FC236}">
                <a16:creationId xmlns:a16="http://schemas.microsoft.com/office/drawing/2014/main" id="{D20A64E4-614F-8F0D-CDDA-80971B1D29F9}"/>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20" name="Google Shape;346;p37">
            <a:hlinkClick r:id="rId9" action="ppaction://hlinksldjump"/>
            <a:extLst>
              <a:ext uri="{FF2B5EF4-FFF2-40B4-BE49-F238E27FC236}">
                <a16:creationId xmlns:a16="http://schemas.microsoft.com/office/drawing/2014/main" id="{06457F3E-10A0-65E3-715F-B38DB5CF6748}"/>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extLst>
      <p:ext uri="{BB962C8B-B14F-4D97-AF65-F5344CB8AC3E}">
        <p14:creationId xmlns:p14="http://schemas.microsoft.com/office/powerpoint/2010/main" val="99115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99" name="Google Shape;399;p38"/>
          <p:cNvSpPr txBox="1">
            <a:spLocks noGrp="1"/>
          </p:cNvSpPr>
          <p:nvPr>
            <p:ph type="ctrTitle"/>
          </p:nvPr>
        </p:nvSpPr>
        <p:spPr>
          <a:xfrm>
            <a:off x="1685811" y="389494"/>
            <a:ext cx="5526268" cy="832972"/>
          </a:xfrm>
          <a:prstGeom prst="rect">
            <a:avLst/>
          </a:prstGeom>
        </p:spPr>
        <p:txBody>
          <a:bodyPr spcFirstLastPara="1" wrap="square" lIns="91425" tIns="91425" rIns="91425" bIns="91425" anchor="b" anchorCtr="0">
            <a:noAutofit/>
          </a:bodyPr>
          <a:lstStyle/>
          <a:p>
            <a:r>
              <a:rPr lang="en-US" sz="2500"/>
              <a:t>Simulation for Our Project</a:t>
            </a:r>
            <a:endParaRPr sz="2500"/>
          </a:p>
        </p:txBody>
      </p:sp>
      <p:sp>
        <p:nvSpPr>
          <p:cNvPr id="3" name="Google Shape;340;p37">
            <a:hlinkClick r:id="rId3" action="ppaction://hlinksldjump"/>
            <a:extLst>
              <a:ext uri="{FF2B5EF4-FFF2-40B4-BE49-F238E27FC236}">
                <a16:creationId xmlns:a16="http://schemas.microsoft.com/office/drawing/2014/main" id="{A91B224B-5E6C-E0A8-7A84-682017B34E00}"/>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9" name="Google Shape;341;p37">
            <a:hlinkClick r:id="rId4" action="ppaction://hlinksldjump"/>
            <a:extLst>
              <a:ext uri="{FF2B5EF4-FFF2-40B4-BE49-F238E27FC236}">
                <a16:creationId xmlns:a16="http://schemas.microsoft.com/office/drawing/2014/main" id="{1720F8E7-CA1C-692E-3F45-B09E4150A8F3}"/>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10" name="Google Shape;342;p37">
            <a:hlinkClick r:id="rId5" action="ppaction://hlinksldjump"/>
            <a:extLst>
              <a:ext uri="{FF2B5EF4-FFF2-40B4-BE49-F238E27FC236}">
                <a16:creationId xmlns:a16="http://schemas.microsoft.com/office/drawing/2014/main" id="{7B2ACCC3-E5A9-AEE6-9065-8D13E905664E}"/>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11" name="Google Shape;343;p37">
            <a:hlinkClick r:id="rId6" action="ppaction://hlinksldjump"/>
            <a:extLst>
              <a:ext uri="{FF2B5EF4-FFF2-40B4-BE49-F238E27FC236}">
                <a16:creationId xmlns:a16="http://schemas.microsoft.com/office/drawing/2014/main" id="{F01D255E-2E87-232B-0558-455879B606A4}"/>
              </a:ext>
            </a:extLst>
          </p:cNvPr>
          <p:cNvSpPr/>
          <p:nvPr/>
        </p:nvSpPr>
        <p:spPr>
          <a:xfrm>
            <a:off x="410025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chemeClr val="accent2"/>
                </a:solidFill>
                <a:latin typeface="Be Vietnam Pro"/>
                <a:ea typeface="Be Vietnam Pro"/>
                <a:cs typeface="Be Vietnam Pro"/>
                <a:sym typeface="Be Vietnam Pro"/>
              </a:rPr>
              <a:t>Stuctures</a:t>
            </a:r>
            <a:endParaRPr sz="1200" b="1">
              <a:solidFill>
                <a:schemeClr val="accent2"/>
              </a:solidFill>
              <a:latin typeface="Be Vietnam Pro"/>
              <a:ea typeface="Be Vietnam Pro"/>
              <a:cs typeface="Be Vietnam Pro"/>
              <a:sym typeface="Be Vietnam Pro"/>
            </a:endParaRPr>
          </a:p>
        </p:txBody>
      </p:sp>
      <p:sp>
        <p:nvSpPr>
          <p:cNvPr id="12" name="Google Shape;344;p37">
            <a:hlinkClick r:id="rId7" action="ppaction://hlinksldjump"/>
            <a:extLst>
              <a:ext uri="{FF2B5EF4-FFF2-40B4-BE49-F238E27FC236}">
                <a16:creationId xmlns:a16="http://schemas.microsoft.com/office/drawing/2014/main" id="{DAF15DB3-FFED-2179-FF92-F9ADABB7E240}"/>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13" name="Google Shape;345;p37">
            <a:hlinkClick r:id="rId8" action="ppaction://hlinksldjump"/>
            <a:extLst>
              <a:ext uri="{FF2B5EF4-FFF2-40B4-BE49-F238E27FC236}">
                <a16:creationId xmlns:a16="http://schemas.microsoft.com/office/drawing/2014/main" id="{3AF0CB91-A88A-EE4E-3D9B-801C3DD76FBB}"/>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5" name="Google Shape;347;p37">
            <a:extLst>
              <a:ext uri="{FF2B5EF4-FFF2-40B4-BE49-F238E27FC236}">
                <a16:creationId xmlns:a16="http://schemas.microsoft.com/office/drawing/2014/main" id="{65A6F7F9-31F5-57A4-70AB-D8792763C37D}"/>
              </a:ext>
            </a:extLst>
          </p:cNvPr>
          <p:cNvGrpSpPr/>
          <p:nvPr/>
        </p:nvGrpSpPr>
        <p:grpSpPr>
          <a:xfrm>
            <a:off x="494850" y="447775"/>
            <a:ext cx="591732" cy="139500"/>
            <a:chOff x="494850" y="447775"/>
            <a:chExt cx="591732" cy="139500"/>
          </a:xfrm>
        </p:grpSpPr>
        <p:sp>
          <p:nvSpPr>
            <p:cNvPr id="16" name="Google Shape;348;p37">
              <a:extLst>
                <a:ext uri="{FF2B5EF4-FFF2-40B4-BE49-F238E27FC236}">
                  <a16:creationId xmlns:a16="http://schemas.microsoft.com/office/drawing/2014/main" id="{28B46B5E-B55C-08E0-D318-FE8C66B742C5}"/>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9;p37">
              <a:extLst>
                <a:ext uri="{FF2B5EF4-FFF2-40B4-BE49-F238E27FC236}">
                  <a16:creationId xmlns:a16="http://schemas.microsoft.com/office/drawing/2014/main" id="{F2FE2DBC-0338-D796-28AB-A9BF52CE12F6}"/>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0;p37">
              <a:extLst>
                <a:ext uri="{FF2B5EF4-FFF2-40B4-BE49-F238E27FC236}">
                  <a16:creationId xmlns:a16="http://schemas.microsoft.com/office/drawing/2014/main" id="{155CF6E9-422D-1843-E16E-1CA0F0DD19FB}"/>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351;p37">
            <a:extLst>
              <a:ext uri="{FF2B5EF4-FFF2-40B4-BE49-F238E27FC236}">
                <a16:creationId xmlns:a16="http://schemas.microsoft.com/office/drawing/2014/main" id="{D20A64E4-614F-8F0D-CDDA-80971B1D29F9}"/>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pic>
        <p:nvPicPr>
          <p:cNvPr id="23" name="Picture 22" descr="Diagram, schematic&#10;&#10;Description automatically generated">
            <a:extLst>
              <a:ext uri="{FF2B5EF4-FFF2-40B4-BE49-F238E27FC236}">
                <a16:creationId xmlns:a16="http://schemas.microsoft.com/office/drawing/2014/main" id="{4AC64F39-2A2B-A1D8-E4C8-41A80245E2FF}"/>
              </a:ext>
            </a:extLst>
          </p:cNvPr>
          <p:cNvPicPr>
            <a:picLocks noChangeAspect="1"/>
          </p:cNvPicPr>
          <p:nvPr/>
        </p:nvPicPr>
        <p:blipFill>
          <a:blip r:embed="rId9"/>
          <a:stretch>
            <a:fillRect/>
          </a:stretch>
        </p:blipFill>
        <p:spPr>
          <a:xfrm>
            <a:off x="2528888" y="1132038"/>
            <a:ext cx="3779043" cy="3621968"/>
          </a:xfrm>
          <a:prstGeom prst="rect">
            <a:avLst/>
          </a:prstGeom>
        </p:spPr>
      </p:pic>
      <p:grpSp>
        <p:nvGrpSpPr>
          <p:cNvPr id="24" name="Google Shape;8619;p56">
            <a:extLst>
              <a:ext uri="{FF2B5EF4-FFF2-40B4-BE49-F238E27FC236}">
                <a16:creationId xmlns:a16="http://schemas.microsoft.com/office/drawing/2014/main" id="{51419D61-B926-E94A-7708-1C65A6D55688}"/>
              </a:ext>
            </a:extLst>
          </p:cNvPr>
          <p:cNvGrpSpPr/>
          <p:nvPr/>
        </p:nvGrpSpPr>
        <p:grpSpPr>
          <a:xfrm>
            <a:off x="397439" y="4360850"/>
            <a:ext cx="366942" cy="393155"/>
            <a:chOff x="4149138" y="4121151"/>
            <a:chExt cx="344065" cy="368644"/>
          </a:xfrm>
        </p:grpSpPr>
        <p:sp>
          <p:nvSpPr>
            <p:cNvPr id="25" name="Google Shape;8620;p56">
              <a:extLst>
                <a:ext uri="{FF2B5EF4-FFF2-40B4-BE49-F238E27FC236}">
                  <a16:creationId xmlns:a16="http://schemas.microsoft.com/office/drawing/2014/main" id="{1D5AAE41-72C6-F37B-7F3E-BC402CB34E68}"/>
                </a:ext>
              </a:extLst>
            </p:cNvPr>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21;p56">
              <a:extLst>
                <a:ext uri="{FF2B5EF4-FFF2-40B4-BE49-F238E27FC236}">
                  <a16:creationId xmlns:a16="http://schemas.microsoft.com/office/drawing/2014/main" id="{20F59BEC-5EA5-3FE9-BAB6-0145A20B644C}"/>
                </a:ext>
              </a:extLst>
            </p:cNvPr>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22;p56">
              <a:extLst>
                <a:ext uri="{FF2B5EF4-FFF2-40B4-BE49-F238E27FC236}">
                  <a16:creationId xmlns:a16="http://schemas.microsoft.com/office/drawing/2014/main" id="{DD75C7DB-FB50-7171-FB75-04D472F085D9}"/>
                </a:ext>
              </a:extLst>
            </p:cNvPr>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23;p56">
              <a:extLst>
                <a:ext uri="{FF2B5EF4-FFF2-40B4-BE49-F238E27FC236}">
                  <a16:creationId xmlns:a16="http://schemas.microsoft.com/office/drawing/2014/main" id="{5879B700-3D93-E9B1-4248-F827A6F2D4F9}"/>
                </a:ext>
              </a:extLst>
            </p:cNvPr>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24;p56">
              <a:extLst>
                <a:ext uri="{FF2B5EF4-FFF2-40B4-BE49-F238E27FC236}">
                  <a16:creationId xmlns:a16="http://schemas.microsoft.com/office/drawing/2014/main" id="{07964EAD-696B-CA47-CBB2-91CD18BE8969}"/>
                </a:ext>
              </a:extLst>
            </p:cNvPr>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25;p56">
              <a:extLst>
                <a:ext uri="{FF2B5EF4-FFF2-40B4-BE49-F238E27FC236}">
                  <a16:creationId xmlns:a16="http://schemas.microsoft.com/office/drawing/2014/main" id="{0E91F6C7-9DA7-7935-B208-A987261051A3}"/>
                </a:ext>
              </a:extLst>
            </p:cNvPr>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26;p56">
              <a:extLst>
                <a:ext uri="{FF2B5EF4-FFF2-40B4-BE49-F238E27FC236}">
                  <a16:creationId xmlns:a16="http://schemas.microsoft.com/office/drawing/2014/main" id="{B5BA76F5-3FE5-E0AC-9B09-41C77AF9B18B}"/>
                </a:ext>
              </a:extLst>
            </p:cNvPr>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27;p56">
              <a:extLst>
                <a:ext uri="{FF2B5EF4-FFF2-40B4-BE49-F238E27FC236}">
                  <a16:creationId xmlns:a16="http://schemas.microsoft.com/office/drawing/2014/main" id="{39F77608-D5AA-0B51-A1A9-1BE162209581}"/>
                </a:ext>
              </a:extLst>
            </p:cNvPr>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28;p56">
              <a:extLst>
                <a:ext uri="{FF2B5EF4-FFF2-40B4-BE49-F238E27FC236}">
                  <a16:creationId xmlns:a16="http://schemas.microsoft.com/office/drawing/2014/main" id="{5D485B45-49CA-0747-ACAD-B3F590583F2F}"/>
                </a:ext>
              </a:extLst>
            </p:cNvPr>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29;p56">
              <a:extLst>
                <a:ext uri="{FF2B5EF4-FFF2-40B4-BE49-F238E27FC236}">
                  <a16:creationId xmlns:a16="http://schemas.microsoft.com/office/drawing/2014/main" id="{F0734B23-FD14-3C31-5466-E87123FA6B94}"/>
                </a:ext>
              </a:extLst>
            </p:cNvPr>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30;p56">
              <a:extLst>
                <a:ext uri="{FF2B5EF4-FFF2-40B4-BE49-F238E27FC236}">
                  <a16:creationId xmlns:a16="http://schemas.microsoft.com/office/drawing/2014/main" id="{A43B990B-CA71-4AE6-568E-311A051DA6D8}"/>
                </a:ext>
              </a:extLst>
            </p:cNvPr>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1;p56">
              <a:extLst>
                <a:ext uri="{FF2B5EF4-FFF2-40B4-BE49-F238E27FC236}">
                  <a16:creationId xmlns:a16="http://schemas.microsoft.com/office/drawing/2014/main" id="{3574C829-AD17-D199-3C17-D1E5385D1702}"/>
                </a:ext>
              </a:extLst>
            </p:cNvPr>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46;p37">
            <a:hlinkClick r:id="rId10" action="ppaction://hlinksldjump"/>
            <a:extLst>
              <a:ext uri="{FF2B5EF4-FFF2-40B4-BE49-F238E27FC236}">
                <a16:creationId xmlns:a16="http://schemas.microsoft.com/office/drawing/2014/main" id="{16BC53CF-ACB2-6236-CB5A-ABBC238854AC}"/>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extLst>
      <p:ext uri="{BB962C8B-B14F-4D97-AF65-F5344CB8AC3E}">
        <p14:creationId xmlns:p14="http://schemas.microsoft.com/office/powerpoint/2010/main" val="285656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19" name="Google Shape;419;p39"/>
          <p:cNvGrpSpPr/>
          <p:nvPr/>
        </p:nvGrpSpPr>
        <p:grpSpPr>
          <a:xfrm>
            <a:off x="400472" y="4180041"/>
            <a:ext cx="467756" cy="615394"/>
            <a:chOff x="4719578" y="2193678"/>
            <a:chExt cx="198884" cy="261658"/>
          </a:xfrm>
        </p:grpSpPr>
        <p:sp>
          <p:nvSpPr>
            <p:cNvPr id="420" name="Google Shape;420;p39"/>
            <p:cNvSpPr/>
            <p:nvPr/>
          </p:nvSpPr>
          <p:spPr>
            <a:xfrm>
              <a:off x="4816674" y="2311994"/>
              <a:ext cx="53533" cy="50311"/>
            </a:xfrm>
            <a:custGeom>
              <a:avLst/>
              <a:gdLst/>
              <a:ahLst/>
              <a:cxnLst/>
              <a:rect l="l" t="t" r="r" b="b"/>
              <a:pathLst>
                <a:path w="1643" h="1544" extrusionOk="0">
                  <a:moveTo>
                    <a:pt x="1140" y="0"/>
                  </a:moveTo>
                  <a:cubicBezTo>
                    <a:pt x="1080" y="0"/>
                    <a:pt x="1018" y="27"/>
                    <a:pt x="964" y="80"/>
                  </a:cubicBezTo>
                  <a:cubicBezTo>
                    <a:pt x="875" y="170"/>
                    <a:pt x="875" y="312"/>
                    <a:pt x="964" y="402"/>
                  </a:cubicBezTo>
                  <a:cubicBezTo>
                    <a:pt x="1125" y="562"/>
                    <a:pt x="1125" y="812"/>
                    <a:pt x="964" y="955"/>
                  </a:cubicBezTo>
                  <a:cubicBezTo>
                    <a:pt x="893" y="1035"/>
                    <a:pt x="795" y="1075"/>
                    <a:pt x="694" y="1075"/>
                  </a:cubicBezTo>
                  <a:cubicBezTo>
                    <a:pt x="594" y="1075"/>
                    <a:pt x="491" y="1035"/>
                    <a:pt x="411" y="955"/>
                  </a:cubicBezTo>
                  <a:cubicBezTo>
                    <a:pt x="366" y="910"/>
                    <a:pt x="308" y="888"/>
                    <a:pt x="250" y="888"/>
                  </a:cubicBezTo>
                  <a:cubicBezTo>
                    <a:pt x="192" y="888"/>
                    <a:pt x="134" y="910"/>
                    <a:pt x="90" y="955"/>
                  </a:cubicBezTo>
                  <a:cubicBezTo>
                    <a:pt x="1" y="1044"/>
                    <a:pt x="1" y="1204"/>
                    <a:pt x="90" y="1294"/>
                  </a:cubicBezTo>
                  <a:cubicBezTo>
                    <a:pt x="250" y="1454"/>
                    <a:pt x="482" y="1543"/>
                    <a:pt x="696" y="1543"/>
                  </a:cubicBezTo>
                  <a:cubicBezTo>
                    <a:pt x="911" y="1543"/>
                    <a:pt x="1143" y="1454"/>
                    <a:pt x="1303" y="1294"/>
                  </a:cubicBezTo>
                  <a:cubicBezTo>
                    <a:pt x="1642" y="955"/>
                    <a:pt x="1642" y="402"/>
                    <a:pt x="1303" y="80"/>
                  </a:cubicBezTo>
                  <a:cubicBezTo>
                    <a:pt x="1259" y="27"/>
                    <a:pt x="1201" y="0"/>
                    <a:pt x="1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4816674" y="2224340"/>
              <a:ext cx="53533" cy="50181"/>
            </a:xfrm>
            <a:custGeom>
              <a:avLst/>
              <a:gdLst/>
              <a:ahLst/>
              <a:cxnLst/>
              <a:rect l="l" t="t" r="r" b="b"/>
              <a:pathLst>
                <a:path w="1643" h="1540" extrusionOk="0">
                  <a:moveTo>
                    <a:pt x="696" y="0"/>
                  </a:moveTo>
                  <a:cubicBezTo>
                    <a:pt x="478" y="0"/>
                    <a:pt x="259" y="85"/>
                    <a:pt x="90" y="255"/>
                  </a:cubicBezTo>
                  <a:cubicBezTo>
                    <a:pt x="1" y="344"/>
                    <a:pt x="1" y="487"/>
                    <a:pt x="90" y="594"/>
                  </a:cubicBezTo>
                  <a:cubicBezTo>
                    <a:pt x="134" y="638"/>
                    <a:pt x="192" y="660"/>
                    <a:pt x="250" y="660"/>
                  </a:cubicBezTo>
                  <a:cubicBezTo>
                    <a:pt x="308" y="660"/>
                    <a:pt x="366" y="638"/>
                    <a:pt x="411" y="594"/>
                  </a:cubicBezTo>
                  <a:cubicBezTo>
                    <a:pt x="491" y="513"/>
                    <a:pt x="594" y="473"/>
                    <a:pt x="694" y="473"/>
                  </a:cubicBezTo>
                  <a:cubicBezTo>
                    <a:pt x="795" y="473"/>
                    <a:pt x="893" y="513"/>
                    <a:pt x="964" y="594"/>
                  </a:cubicBezTo>
                  <a:cubicBezTo>
                    <a:pt x="1125" y="736"/>
                    <a:pt x="1125" y="986"/>
                    <a:pt x="964" y="1147"/>
                  </a:cubicBezTo>
                  <a:cubicBezTo>
                    <a:pt x="875" y="1236"/>
                    <a:pt x="875" y="1379"/>
                    <a:pt x="964" y="1468"/>
                  </a:cubicBezTo>
                  <a:cubicBezTo>
                    <a:pt x="1018" y="1521"/>
                    <a:pt x="1071" y="1539"/>
                    <a:pt x="1143" y="1539"/>
                  </a:cubicBezTo>
                  <a:cubicBezTo>
                    <a:pt x="1196" y="1539"/>
                    <a:pt x="1267" y="1521"/>
                    <a:pt x="1303" y="1468"/>
                  </a:cubicBezTo>
                  <a:cubicBezTo>
                    <a:pt x="1642" y="1129"/>
                    <a:pt x="1642" y="594"/>
                    <a:pt x="1303" y="255"/>
                  </a:cubicBezTo>
                  <a:cubicBezTo>
                    <a:pt x="1134" y="85"/>
                    <a:pt x="915" y="0"/>
                    <a:pt x="6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9"/>
            <p:cNvSpPr/>
            <p:nvPr/>
          </p:nvSpPr>
          <p:spPr>
            <a:xfrm>
              <a:off x="4811460" y="2224470"/>
              <a:ext cx="76178" cy="137835"/>
            </a:xfrm>
            <a:custGeom>
              <a:avLst/>
              <a:gdLst/>
              <a:ahLst/>
              <a:cxnLst/>
              <a:rect l="l" t="t" r="r" b="b"/>
              <a:pathLst>
                <a:path w="2338" h="4230" extrusionOk="0">
                  <a:moveTo>
                    <a:pt x="856" y="465"/>
                  </a:moveTo>
                  <a:cubicBezTo>
                    <a:pt x="1071" y="465"/>
                    <a:pt x="1249" y="643"/>
                    <a:pt x="1249" y="857"/>
                  </a:cubicBezTo>
                  <a:cubicBezTo>
                    <a:pt x="1249" y="875"/>
                    <a:pt x="1249" y="893"/>
                    <a:pt x="1249" y="911"/>
                  </a:cubicBezTo>
                  <a:cubicBezTo>
                    <a:pt x="1231" y="982"/>
                    <a:pt x="1249" y="1036"/>
                    <a:pt x="1285" y="1089"/>
                  </a:cubicBezTo>
                  <a:cubicBezTo>
                    <a:pt x="1338" y="1143"/>
                    <a:pt x="1392" y="1161"/>
                    <a:pt x="1445" y="1178"/>
                  </a:cubicBezTo>
                  <a:cubicBezTo>
                    <a:pt x="1695" y="1196"/>
                    <a:pt x="1874" y="1393"/>
                    <a:pt x="1874" y="1642"/>
                  </a:cubicBezTo>
                  <a:cubicBezTo>
                    <a:pt x="1874" y="1767"/>
                    <a:pt x="1838" y="1874"/>
                    <a:pt x="1749" y="1963"/>
                  </a:cubicBezTo>
                  <a:cubicBezTo>
                    <a:pt x="1677" y="2053"/>
                    <a:pt x="1677" y="2178"/>
                    <a:pt x="1749" y="2267"/>
                  </a:cubicBezTo>
                  <a:cubicBezTo>
                    <a:pt x="1838" y="2356"/>
                    <a:pt x="1874" y="2463"/>
                    <a:pt x="1874" y="2588"/>
                  </a:cubicBezTo>
                  <a:cubicBezTo>
                    <a:pt x="1874" y="2820"/>
                    <a:pt x="1695" y="3034"/>
                    <a:pt x="1445" y="3052"/>
                  </a:cubicBezTo>
                  <a:cubicBezTo>
                    <a:pt x="1392" y="3052"/>
                    <a:pt x="1338" y="3088"/>
                    <a:pt x="1285" y="3141"/>
                  </a:cubicBezTo>
                  <a:cubicBezTo>
                    <a:pt x="1249" y="3195"/>
                    <a:pt x="1231" y="3248"/>
                    <a:pt x="1249" y="3320"/>
                  </a:cubicBezTo>
                  <a:cubicBezTo>
                    <a:pt x="1249" y="3337"/>
                    <a:pt x="1249" y="3355"/>
                    <a:pt x="1249" y="3373"/>
                  </a:cubicBezTo>
                  <a:cubicBezTo>
                    <a:pt x="1249" y="3587"/>
                    <a:pt x="1071" y="3766"/>
                    <a:pt x="856" y="3766"/>
                  </a:cubicBezTo>
                  <a:cubicBezTo>
                    <a:pt x="642" y="3766"/>
                    <a:pt x="464" y="3587"/>
                    <a:pt x="464" y="3373"/>
                  </a:cubicBezTo>
                  <a:lnTo>
                    <a:pt x="464" y="857"/>
                  </a:lnTo>
                  <a:cubicBezTo>
                    <a:pt x="464" y="643"/>
                    <a:pt x="642" y="465"/>
                    <a:pt x="856" y="465"/>
                  </a:cubicBezTo>
                  <a:close/>
                  <a:moveTo>
                    <a:pt x="856" y="1"/>
                  </a:moveTo>
                  <a:cubicBezTo>
                    <a:pt x="375" y="1"/>
                    <a:pt x="0" y="375"/>
                    <a:pt x="0" y="857"/>
                  </a:cubicBezTo>
                  <a:lnTo>
                    <a:pt x="0" y="3373"/>
                  </a:lnTo>
                  <a:cubicBezTo>
                    <a:pt x="0" y="3837"/>
                    <a:pt x="375" y="4229"/>
                    <a:pt x="856" y="4229"/>
                  </a:cubicBezTo>
                  <a:cubicBezTo>
                    <a:pt x="1303" y="4229"/>
                    <a:pt x="1659" y="3890"/>
                    <a:pt x="1713" y="3480"/>
                  </a:cubicBezTo>
                  <a:cubicBezTo>
                    <a:pt x="2088" y="3337"/>
                    <a:pt x="2337" y="2998"/>
                    <a:pt x="2337" y="2588"/>
                  </a:cubicBezTo>
                  <a:cubicBezTo>
                    <a:pt x="2337" y="2410"/>
                    <a:pt x="2302" y="2249"/>
                    <a:pt x="2213" y="2106"/>
                  </a:cubicBezTo>
                  <a:cubicBezTo>
                    <a:pt x="2302" y="1963"/>
                    <a:pt x="2337" y="1803"/>
                    <a:pt x="2337" y="1642"/>
                  </a:cubicBezTo>
                  <a:cubicBezTo>
                    <a:pt x="2337" y="1232"/>
                    <a:pt x="2088" y="875"/>
                    <a:pt x="1713" y="750"/>
                  </a:cubicBezTo>
                  <a:cubicBezTo>
                    <a:pt x="1659" y="322"/>
                    <a:pt x="1303" y="1"/>
                    <a:pt x="8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4767833" y="2224340"/>
              <a:ext cx="53533" cy="50181"/>
            </a:xfrm>
            <a:custGeom>
              <a:avLst/>
              <a:gdLst/>
              <a:ahLst/>
              <a:cxnLst/>
              <a:rect l="l" t="t" r="r" b="b"/>
              <a:pathLst>
                <a:path w="1643" h="1540" extrusionOk="0">
                  <a:moveTo>
                    <a:pt x="940" y="0"/>
                  </a:moveTo>
                  <a:cubicBezTo>
                    <a:pt x="719" y="0"/>
                    <a:pt x="500" y="85"/>
                    <a:pt x="340" y="255"/>
                  </a:cubicBezTo>
                  <a:cubicBezTo>
                    <a:pt x="1" y="594"/>
                    <a:pt x="1" y="1129"/>
                    <a:pt x="340" y="1468"/>
                  </a:cubicBezTo>
                  <a:cubicBezTo>
                    <a:pt x="376" y="1521"/>
                    <a:pt x="429" y="1539"/>
                    <a:pt x="500" y="1539"/>
                  </a:cubicBezTo>
                  <a:cubicBezTo>
                    <a:pt x="554" y="1539"/>
                    <a:pt x="625" y="1521"/>
                    <a:pt x="661" y="1468"/>
                  </a:cubicBezTo>
                  <a:cubicBezTo>
                    <a:pt x="750" y="1379"/>
                    <a:pt x="750" y="1236"/>
                    <a:pt x="661" y="1147"/>
                  </a:cubicBezTo>
                  <a:cubicBezTo>
                    <a:pt x="518" y="986"/>
                    <a:pt x="518" y="736"/>
                    <a:pt x="661" y="594"/>
                  </a:cubicBezTo>
                  <a:cubicBezTo>
                    <a:pt x="741" y="513"/>
                    <a:pt x="844" y="473"/>
                    <a:pt x="944" y="473"/>
                  </a:cubicBezTo>
                  <a:cubicBezTo>
                    <a:pt x="1045" y="473"/>
                    <a:pt x="1143" y="513"/>
                    <a:pt x="1214" y="594"/>
                  </a:cubicBezTo>
                  <a:cubicBezTo>
                    <a:pt x="1259" y="638"/>
                    <a:pt x="1321" y="660"/>
                    <a:pt x="1384" y="660"/>
                  </a:cubicBezTo>
                  <a:cubicBezTo>
                    <a:pt x="1446" y="660"/>
                    <a:pt x="1509" y="638"/>
                    <a:pt x="1553" y="594"/>
                  </a:cubicBezTo>
                  <a:cubicBezTo>
                    <a:pt x="1642" y="487"/>
                    <a:pt x="1642" y="344"/>
                    <a:pt x="1553" y="255"/>
                  </a:cubicBezTo>
                  <a:cubicBezTo>
                    <a:pt x="1384" y="85"/>
                    <a:pt x="1161" y="0"/>
                    <a:pt x="9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p:nvPr/>
          </p:nvSpPr>
          <p:spPr>
            <a:xfrm>
              <a:off x="4767833" y="2311994"/>
              <a:ext cx="53533" cy="50311"/>
            </a:xfrm>
            <a:custGeom>
              <a:avLst/>
              <a:gdLst/>
              <a:ahLst/>
              <a:cxnLst/>
              <a:rect l="l" t="t" r="r" b="b"/>
              <a:pathLst>
                <a:path w="1643" h="1544" extrusionOk="0">
                  <a:moveTo>
                    <a:pt x="500" y="0"/>
                  </a:moveTo>
                  <a:cubicBezTo>
                    <a:pt x="442" y="0"/>
                    <a:pt x="384" y="27"/>
                    <a:pt x="340" y="80"/>
                  </a:cubicBezTo>
                  <a:cubicBezTo>
                    <a:pt x="1" y="402"/>
                    <a:pt x="1" y="955"/>
                    <a:pt x="340" y="1294"/>
                  </a:cubicBezTo>
                  <a:cubicBezTo>
                    <a:pt x="500" y="1454"/>
                    <a:pt x="715" y="1543"/>
                    <a:pt x="947" y="1543"/>
                  </a:cubicBezTo>
                  <a:cubicBezTo>
                    <a:pt x="1161" y="1543"/>
                    <a:pt x="1375" y="1454"/>
                    <a:pt x="1553" y="1294"/>
                  </a:cubicBezTo>
                  <a:cubicBezTo>
                    <a:pt x="1642" y="1204"/>
                    <a:pt x="1642" y="1044"/>
                    <a:pt x="1553" y="955"/>
                  </a:cubicBezTo>
                  <a:cubicBezTo>
                    <a:pt x="1509" y="910"/>
                    <a:pt x="1446" y="888"/>
                    <a:pt x="1384" y="888"/>
                  </a:cubicBezTo>
                  <a:cubicBezTo>
                    <a:pt x="1321" y="888"/>
                    <a:pt x="1259" y="910"/>
                    <a:pt x="1214" y="955"/>
                  </a:cubicBezTo>
                  <a:cubicBezTo>
                    <a:pt x="1143" y="1035"/>
                    <a:pt x="1045" y="1075"/>
                    <a:pt x="944" y="1075"/>
                  </a:cubicBezTo>
                  <a:cubicBezTo>
                    <a:pt x="844" y="1075"/>
                    <a:pt x="741" y="1035"/>
                    <a:pt x="661" y="955"/>
                  </a:cubicBezTo>
                  <a:cubicBezTo>
                    <a:pt x="518" y="812"/>
                    <a:pt x="518" y="562"/>
                    <a:pt x="661" y="402"/>
                  </a:cubicBezTo>
                  <a:cubicBezTo>
                    <a:pt x="750" y="312"/>
                    <a:pt x="750" y="170"/>
                    <a:pt x="661" y="80"/>
                  </a:cubicBezTo>
                  <a:cubicBezTo>
                    <a:pt x="616" y="27"/>
                    <a:pt x="558" y="0"/>
                    <a:pt x="5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4749814" y="2224470"/>
              <a:ext cx="76764" cy="137835"/>
            </a:xfrm>
            <a:custGeom>
              <a:avLst/>
              <a:gdLst/>
              <a:ahLst/>
              <a:cxnLst/>
              <a:rect l="l" t="t" r="r" b="b"/>
              <a:pathLst>
                <a:path w="2356" h="4230" extrusionOk="0">
                  <a:moveTo>
                    <a:pt x="1500" y="465"/>
                  </a:moveTo>
                  <a:cubicBezTo>
                    <a:pt x="1714" y="465"/>
                    <a:pt x="1892" y="643"/>
                    <a:pt x="1892" y="857"/>
                  </a:cubicBezTo>
                  <a:lnTo>
                    <a:pt x="1892" y="3373"/>
                  </a:lnTo>
                  <a:cubicBezTo>
                    <a:pt x="1892" y="3587"/>
                    <a:pt x="1714" y="3766"/>
                    <a:pt x="1500" y="3766"/>
                  </a:cubicBezTo>
                  <a:cubicBezTo>
                    <a:pt x="1285" y="3766"/>
                    <a:pt x="1107" y="3587"/>
                    <a:pt x="1107" y="3373"/>
                  </a:cubicBezTo>
                  <a:cubicBezTo>
                    <a:pt x="1107" y="3355"/>
                    <a:pt x="1107" y="3337"/>
                    <a:pt x="1107" y="3320"/>
                  </a:cubicBezTo>
                  <a:cubicBezTo>
                    <a:pt x="1107" y="3248"/>
                    <a:pt x="1089" y="3195"/>
                    <a:pt x="1053" y="3141"/>
                  </a:cubicBezTo>
                  <a:cubicBezTo>
                    <a:pt x="1018" y="3088"/>
                    <a:pt x="964" y="3052"/>
                    <a:pt x="893" y="3052"/>
                  </a:cubicBezTo>
                  <a:cubicBezTo>
                    <a:pt x="661" y="3034"/>
                    <a:pt x="482" y="2820"/>
                    <a:pt x="482" y="2588"/>
                  </a:cubicBezTo>
                  <a:cubicBezTo>
                    <a:pt x="482" y="2463"/>
                    <a:pt x="518" y="2356"/>
                    <a:pt x="590" y="2267"/>
                  </a:cubicBezTo>
                  <a:cubicBezTo>
                    <a:pt x="679" y="2178"/>
                    <a:pt x="679" y="2053"/>
                    <a:pt x="590" y="1963"/>
                  </a:cubicBezTo>
                  <a:cubicBezTo>
                    <a:pt x="518" y="1874"/>
                    <a:pt x="482" y="1767"/>
                    <a:pt x="482" y="1642"/>
                  </a:cubicBezTo>
                  <a:cubicBezTo>
                    <a:pt x="482" y="1393"/>
                    <a:pt x="661" y="1196"/>
                    <a:pt x="893" y="1178"/>
                  </a:cubicBezTo>
                  <a:cubicBezTo>
                    <a:pt x="964" y="1161"/>
                    <a:pt x="1018" y="1143"/>
                    <a:pt x="1053" y="1089"/>
                  </a:cubicBezTo>
                  <a:cubicBezTo>
                    <a:pt x="1089" y="1036"/>
                    <a:pt x="1107" y="982"/>
                    <a:pt x="1107" y="911"/>
                  </a:cubicBezTo>
                  <a:cubicBezTo>
                    <a:pt x="1107" y="893"/>
                    <a:pt x="1107" y="875"/>
                    <a:pt x="1107" y="857"/>
                  </a:cubicBezTo>
                  <a:cubicBezTo>
                    <a:pt x="1107" y="643"/>
                    <a:pt x="1285" y="465"/>
                    <a:pt x="1500" y="465"/>
                  </a:cubicBezTo>
                  <a:close/>
                  <a:moveTo>
                    <a:pt x="1500" y="1"/>
                  </a:moveTo>
                  <a:cubicBezTo>
                    <a:pt x="1053" y="1"/>
                    <a:pt x="697" y="322"/>
                    <a:pt x="643" y="750"/>
                  </a:cubicBezTo>
                  <a:cubicBezTo>
                    <a:pt x="268" y="875"/>
                    <a:pt x="1" y="1232"/>
                    <a:pt x="1" y="1642"/>
                  </a:cubicBezTo>
                  <a:cubicBezTo>
                    <a:pt x="1" y="1803"/>
                    <a:pt x="54" y="1963"/>
                    <a:pt x="126" y="2106"/>
                  </a:cubicBezTo>
                  <a:cubicBezTo>
                    <a:pt x="54" y="2249"/>
                    <a:pt x="1" y="2410"/>
                    <a:pt x="1" y="2588"/>
                  </a:cubicBezTo>
                  <a:cubicBezTo>
                    <a:pt x="1" y="2998"/>
                    <a:pt x="268" y="3337"/>
                    <a:pt x="643" y="3480"/>
                  </a:cubicBezTo>
                  <a:cubicBezTo>
                    <a:pt x="697" y="3890"/>
                    <a:pt x="1053" y="4229"/>
                    <a:pt x="1500" y="4229"/>
                  </a:cubicBezTo>
                  <a:cubicBezTo>
                    <a:pt x="1963" y="4229"/>
                    <a:pt x="2356" y="3837"/>
                    <a:pt x="2356" y="3373"/>
                  </a:cubicBezTo>
                  <a:lnTo>
                    <a:pt x="2356" y="857"/>
                  </a:lnTo>
                  <a:cubicBezTo>
                    <a:pt x="2356" y="375"/>
                    <a:pt x="1963" y="1"/>
                    <a:pt x="15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4770178" y="2398311"/>
              <a:ext cx="97096" cy="57024"/>
            </a:xfrm>
            <a:custGeom>
              <a:avLst/>
              <a:gdLst/>
              <a:ahLst/>
              <a:cxnLst/>
              <a:rect l="l" t="t" r="r" b="b"/>
              <a:pathLst>
                <a:path w="2980" h="1750" extrusionOk="0">
                  <a:moveTo>
                    <a:pt x="2516" y="465"/>
                  </a:moveTo>
                  <a:lnTo>
                    <a:pt x="2516" y="1036"/>
                  </a:lnTo>
                  <a:cubicBezTo>
                    <a:pt x="2516" y="1178"/>
                    <a:pt x="2409" y="1285"/>
                    <a:pt x="2284" y="1285"/>
                  </a:cubicBezTo>
                  <a:lnTo>
                    <a:pt x="714" y="1285"/>
                  </a:lnTo>
                  <a:cubicBezTo>
                    <a:pt x="589" y="1285"/>
                    <a:pt x="482" y="1178"/>
                    <a:pt x="482" y="1036"/>
                  </a:cubicBezTo>
                  <a:lnTo>
                    <a:pt x="482" y="465"/>
                  </a:lnTo>
                  <a:close/>
                  <a:moveTo>
                    <a:pt x="250" y="1"/>
                  </a:moveTo>
                  <a:cubicBezTo>
                    <a:pt x="107" y="1"/>
                    <a:pt x="0" y="90"/>
                    <a:pt x="0" y="233"/>
                  </a:cubicBezTo>
                  <a:lnTo>
                    <a:pt x="0" y="1036"/>
                  </a:lnTo>
                  <a:cubicBezTo>
                    <a:pt x="0" y="1428"/>
                    <a:pt x="321" y="1749"/>
                    <a:pt x="714" y="1749"/>
                  </a:cubicBezTo>
                  <a:lnTo>
                    <a:pt x="2284" y="1749"/>
                  </a:lnTo>
                  <a:cubicBezTo>
                    <a:pt x="2677" y="1749"/>
                    <a:pt x="2980" y="1428"/>
                    <a:pt x="2980" y="1036"/>
                  </a:cubicBezTo>
                  <a:lnTo>
                    <a:pt x="2980" y="233"/>
                  </a:lnTo>
                  <a:cubicBezTo>
                    <a:pt x="2980" y="90"/>
                    <a:pt x="2873" y="1"/>
                    <a:pt x="27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4719578" y="2285535"/>
              <a:ext cx="198884" cy="127929"/>
            </a:xfrm>
            <a:custGeom>
              <a:avLst/>
              <a:gdLst/>
              <a:ahLst/>
              <a:cxnLst/>
              <a:rect l="l" t="t" r="r" b="b"/>
              <a:pathLst>
                <a:path w="6104" h="3926" extrusionOk="0">
                  <a:moveTo>
                    <a:pt x="233" y="0"/>
                  </a:moveTo>
                  <a:cubicBezTo>
                    <a:pt x="90" y="0"/>
                    <a:pt x="1" y="107"/>
                    <a:pt x="1" y="232"/>
                  </a:cubicBezTo>
                  <a:cubicBezTo>
                    <a:pt x="1" y="1017"/>
                    <a:pt x="286" y="1767"/>
                    <a:pt x="822" y="2338"/>
                  </a:cubicBezTo>
                  <a:cubicBezTo>
                    <a:pt x="1089" y="2623"/>
                    <a:pt x="1250" y="2998"/>
                    <a:pt x="1250" y="3373"/>
                  </a:cubicBezTo>
                  <a:cubicBezTo>
                    <a:pt x="1250" y="3676"/>
                    <a:pt x="1500" y="3926"/>
                    <a:pt x="1803" y="3926"/>
                  </a:cubicBezTo>
                  <a:lnTo>
                    <a:pt x="4301" y="3926"/>
                  </a:lnTo>
                  <a:cubicBezTo>
                    <a:pt x="4604" y="3926"/>
                    <a:pt x="4854" y="3676"/>
                    <a:pt x="4854" y="3373"/>
                  </a:cubicBezTo>
                  <a:cubicBezTo>
                    <a:pt x="4854" y="2998"/>
                    <a:pt x="4997" y="2623"/>
                    <a:pt x="5282" y="2338"/>
                  </a:cubicBezTo>
                  <a:cubicBezTo>
                    <a:pt x="5818" y="1767"/>
                    <a:pt x="6103" y="1017"/>
                    <a:pt x="6103" y="232"/>
                  </a:cubicBezTo>
                  <a:cubicBezTo>
                    <a:pt x="6103" y="107"/>
                    <a:pt x="5996" y="0"/>
                    <a:pt x="5871" y="0"/>
                  </a:cubicBezTo>
                  <a:cubicBezTo>
                    <a:pt x="5746" y="0"/>
                    <a:pt x="5639" y="107"/>
                    <a:pt x="5639" y="232"/>
                  </a:cubicBezTo>
                  <a:cubicBezTo>
                    <a:pt x="5639" y="892"/>
                    <a:pt x="5389" y="1535"/>
                    <a:pt x="4925" y="2016"/>
                  </a:cubicBezTo>
                  <a:cubicBezTo>
                    <a:pt x="4569" y="2391"/>
                    <a:pt x="4372" y="2873"/>
                    <a:pt x="4372" y="3373"/>
                  </a:cubicBezTo>
                  <a:cubicBezTo>
                    <a:pt x="4372" y="3426"/>
                    <a:pt x="4355" y="3462"/>
                    <a:pt x="4301" y="3462"/>
                  </a:cubicBezTo>
                  <a:lnTo>
                    <a:pt x="1803" y="3462"/>
                  </a:lnTo>
                  <a:cubicBezTo>
                    <a:pt x="1749" y="3462"/>
                    <a:pt x="1714" y="3426"/>
                    <a:pt x="1714" y="3373"/>
                  </a:cubicBezTo>
                  <a:cubicBezTo>
                    <a:pt x="1714" y="2873"/>
                    <a:pt x="1518" y="2391"/>
                    <a:pt x="1161" y="2016"/>
                  </a:cubicBezTo>
                  <a:cubicBezTo>
                    <a:pt x="715" y="1535"/>
                    <a:pt x="465" y="892"/>
                    <a:pt x="465" y="232"/>
                  </a:cubicBezTo>
                  <a:cubicBezTo>
                    <a:pt x="465" y="107"/>
                    <a:pt x="358"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4719578" y="2193678"/>
              <a:ext cx="198884" cy="107596"/>
            </a:xfrm>
            <a:custGeom>
              <a:avLst/>
              <a:gdLst/>
              <a:ahLst/>
              <a:cxnLst/>
              <a:rect l="l" t="t" r="r" b="b"/>
              <a:pathLst>
                <a:path w="6104" h="3302" extrusionOk="0">
                  <a:moveTo>
                    <a:pt x="3052" y="0"/>
                  </a:moveTo>
                  <a:cubicBezTo>
                    <a:pt x="1357" y="0"/>
                    <a:pt x="1" y="1374"/>
                    <a:pt x="1" y="3051"/>
                  </a:cubicBezTo>
                  <a:cubicBezTo>
                    <a:pt x="1" y="3194"/>
                    <a:pt x="90" y="3301"/>
                    <a:pt x="233" y="3301"/>
                  </a:cubicBezTo>
                  <a:cubicBezTo>
                    <a:pt x="358" y="3301"/>
                    <a:pt x="465" y="3194"/>
                    <a:pt x="465" y="3051"/>
                  </a:cubicBezTo>
                  <a:cubicBezTo>
                    <a:pt x="465" y="1624"/>
                    <a:pt x="1625" y="464"/>
                    <a:pt x="3052" y="464"/>
                  </a:cubicBezTo>
                  <a:cubicBezTo>
                    <a:pt x="4479" y="464"/>
                    <a:pt x="5639" y="1624"/>
                    <a:pt x="5639" y="3051"/>
                  </a:cubicBezTo>
                  <a:cubicBezTo>
                    <a:pt x="5639" y="3194"/>
                    <a:pt x="5746" y="3301"/>
                    <a:pt x="5871" y="3301"/>
                  </a:cubicBezTo>
                  <a:cubicBezTo>
                    <a:pt x="5996" y="3301"/>
                    <a:pt x="6103" y="3194"/>
                    <a:pt x="6103" y="3051"/>
                  </a:cubicBezTo>
                  <a:cubicBezTo>
                    <a:pt x="6103" y="1374"/>
                    <a:pt x="4729" y="0"/>
                    <a:pt x="30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4811460" y="2326820"/>
              <a:ext cx="15118" cy="86644"/>
            </a:xfrm>
            <a:custGeom>
              <a:avLst/>
              <a:gdLst/>
              <a:ahLst/>
              <a:cxnLst/>
              <a:rect l="l" t="t" r="r" b="b"/>
              <a:pathLst>
                <a:path w="464" h="2659" extrusionOk="0">
                  <a:moveTo>
                    <a:pt x="232" y="0"/>
                  </a:moveTo>
                  <a:cubicBezTo>
                    <a:pt x="107" y="0"/>
                    <a:pt x="0" y="89"/>
                    <a:pt x="0" y="232"/>
                  </a:cubicBezTo>
                  <a:lnTo>
                    <a:pt x="0" y="2427"/>
                  </a:lnTo>
                  <a:cubicBezTo>
                    <a:pt x="0" y="2552"/>
                    <a:pt x="107" y="2659"/>
                    <a:pt x="232" y="2659"/>
                  </a:cubicBezTo>
                  <a:cubicBezTo>
                    <a:pt x="357" y="2659"/>
                    <a:pt x="464" y="2552"/>
                    <a:pt x="464" y="2427"/>
                  </a:cubicBezTo>
                  <a:lnTo>
                    <a:pt x="464" y="232"/>
                  </a:lnTo>
                  <a:cubicBezTo>
                    <a:pt x="464" y="89"/>
                    <a:pt x="35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9"/>
          <p:cNvSpPr txBox="1">
            <a:spLocks noGrp="1"/>
          </p:cNvSpPr>
          <p:nvPr>
            <p:ph type="body" idx="1"/>
          </p:nvPr>
        </p:nvSpPr>
        <p:spPr>
          <a:xfrm>
            <a:off x="156669" y="1104559"/>
            <a:ext cx="6389925" cy="3862323"/>
          </a:xfrm>
          <a:prstGeom prst="rect">
            <a:avLst/>
          </a:prstGeom>
        </p:spPr>
        <p:txBody>
          <a:bodyPr spcFirstLastPara="1" wrap="square" lIns="91425" tIns="91425" rIns="91425" bIns="91425" anchor="t" anchorCtr="0">
            <a:noAutofit/>
          </a:bodyPr>
          <a:lstStyle/>
          <a:p>
            <a:pPr marL="139700" indent="0">
              <a:buNone/>
            </a:pPr>
            <a:r>
              <a:rPr lang="en-US" sz="1200"/>
              <a:t>The code we developed controls two ultrasonic sensors and two buzzers. </a:t>
            </a:r>
          </a:p>
          <a:p>
            <a:pPr marL="139700" indent="0">
              <a:buNone/>
            </a:pPr>
            <a:r>
              <a:rPr lang="en-US" sz="1200"/>
              <a:t>The sensors detect distances and the buzzers produce sound based</a:t>
            </a:r>
          </a:p>
          <a:p>
            <a:pPr marL="139700" indent="0">
              <a:buNone/>
            </a:pPr>
            <a:r>
              <a:rPr lang="en-US" sz="1200"/>
              <a:t> on the distance measured. Here’s a breakdown of the code:</a:t>
            </a:r>
          </a:p>
          <a:p>
            <a:pPr marL="139700" indent="0">
              <a:buNone/>
            </a:pPr>
            <a:endParaRPr lang="en-US" sz="1100"/>
          </a:p>
          <a:p>
            <a:pPr>
              <a:buFont typeface="Arial" panose="020B0604020202020204" pitchFamily="34" charset="0"/>
              <a:buChar char="•"/>
            </a:pPr>
            <a:r>
              <a:rPr lang="en-US" sz="1100"/>
              <a:t>We define the pins used for each sensor and buzzer.</a:t>
            </a:r>
          </a:p>
          <a:p>
            <a:pPr>
              <a:buFont typeface="Arial" panose="020B0604020202020204" pitchFamily="34" charset="0"/>
              <a:buChar char="•"/>
            </a:pPr>
            <a:r>
              <a:rPr lang="en-US" sz="1100"/>
              <a:t>In the setup function, we set the pins as input/output, </a:t>
            </a:r>
          </a:p>
          <a:p>
            <a:pPr marL="139700" indent="0">
              <a:buNone/>
            </a:pPr>
            <a:r>
              <a:rPr lang="en-US" sz="1100"/>
              <a:t>           initialize the serial communication, and set the initial states of the buzzers.</a:t>
            </a:r>
          </a:p>
          <a:p>
            <a:pPr>
              <a:buFont typeface="Arial" panose="020B0604020202020204" pitchFamily="34" charset="0"/>
              <a:buChar char="•"/>
            </a:pPr>
            <a:r>
              <a:rPr lang="en-US" sz="1100"/>
              <a:t>In the loop function, we trigger each sensor to send out an ultrasonic signal, </a:t>
            </a:r>
          </a:p>
          <a:p>
            <a:pPr marL="139700" indent="0">
              <a:buNone/>
            </a:pPr>
            <a:r>
              <a:rPr lang="en-US" sz="1100"/>
              <a:t>           and measure the duration it takes for the signal to bounce back. </a:t>
            </a:r>
          </a:p>
          <a:p>
            <a:pPr>
              <a:buFont typeface="Arial" panose="020B0604020202020204" pitchFamily="34" charset="0"/>
              <a:buChar char="•"/>
            </a:pPr>
            <a:r>
              <a:rPr lang="en-US" sz="1100"/>
              <a:t>We use this duration to calculate the distance of</a:t>
            </a:r>
          </a:p>
          <a:p>
            <a:pPr marL="139700" indent="0">
              <a:buNone/>
            </a:pPr>
            <a:r>
              <a:rPr lang="en-US" sz="1100"/>
              <a:t>           an object in front of each sensor.</a:t>
            </a:r>
          </a:p>
          <a:p>
            <a:pPr>
              <a:buFont typeface="Arial" panose="020B0604020202020204" pitchFamily="34" charset="0"/>
              <a:buChar char="•"/>
            </a:pPr>
            <a:r>
              <a:rPr lang="en-US" sz="1100"/>
              <a:t>Based on the distance measured, we produce sound from </a:t>
            </a:r>
          </a:p>
          <a:p>
            <a:pPr marL="139700" indent="0">
              <a:buNone/>
            </a:pPr>
            <a:r>
              <a:rPr lang="en-US" sz="1100"/>
              <a:t>           the corresponding buzzer. We use the map function to convert the distance </a:t>
            </a:r>
          </a:p>
          <a:p>
            <a:pPr>
              <a:buFont typeface="Arial" panose="020B0604020202020204" pitchFamily="34" charset="0"/>
              <a:buChar char="•"/>
            </a:pPr>
            <a:r>
              <a:rPr lang="en-US" sz="1100"/>
              <a:t>value into a frequency and delay time that controls the sound produced. If the distance is over a certain threshold, we turn off the buzzer.</a:t>
            </a:r>
          </a:p>
        </p:txBody>
      </p:sp>
      <p:sp>
        <p:nvSpPr>
          <p:cNvPr id="431" name="Google Shape;431;p39"/>
          <p:cNvSpPr txBox="1">
            <a:spLocks noGrp="1"/>
          </p:cNvSpPr>
          <p:nvPr>
            <p:ph type="ctrTitle"/>
          </p:nvPr>
        </p:nvSpPr>
        <p:spPr>
          <a:xfrm>
            <a:off x="652126" y="730894"/>
            <a:ext cx="1585281" cy="4902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Code</a:t>
            </a:r>
            <a:endParaRPr/>
          </a:p>
        </p:txBody>
      </p:sp>
      <p:pic>
        <p:nvPicPr>
          <p:cNvPr id="3" name="Picture 2" descr="Graphical user interface, application&#10;&#10;Description automatically generated with medium confidence">
            <a:extLst>
              <a:ext uri="{FF2B5EF4-FFF2-40B4-BE49-F238E27FC236}">
                <a16:creationId xmlns:a16="http://schemas.microsoft.com/office/drawing/2014/main" id="{4A68B38C-9CEE-E006-C891-916F4C86D9A3}"/>
              </a:ext>
            </a:extLst>
          </p:cNvPr>
          <p:cNvPicPr>
            <a:picLocks noChangeAspect="1"/>
          </p:cNvPicPr>
          <p:nvPr/>
        </p:nvPicPr>
        <p:blipFill>
          <a:blip r:embed="rId3"/>
          <a:stretch>
            <a:fillRect/>
          </a:stretch>
        </p:blipFill>
        <p:spPr>
          <a:xfrm>
            <a:off x="5897049" y="781837"/>
            <a:ext cx="2885881" cy="3880726"/>
          </a:xfrm>
          <a:prstGeom prst="rect">
            <a:avLst/>
          </a:prstGeom>
        </p:spPr>
      </p:pic>
      <p:sp>
        <p:nvSpPr>
          <p:cNvPr id="4" name="Google Shape;340;p37">
            <a:hlinkClick r:id="rId4" action="ppaction://hlinksldjump"/>
            <a:extLst>
              <a:ext uri="{FF2B5EF4-FFF2-40B4-BE49-F238E27FC236}">
                <a16:creationId xmlns:a16="http://schemas.microsoft.com/office/drawing/2014/main" id="{429F4CAB-31CA-F007-1CAC-A87EA0F699CC}"/>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5" name="Google Shape;341;p37">
            <a:hlinkClick r:id="rId5" action="ppaction://hlinksldjump"/>
            <a:extLst>
              <a:ext uri="{FF2B5EF4-FFF2-40B4-BE49-F238E27FC236}">
                <a16:creationId xmlns:a16="http://schemas.microsoft.com/office/drawing/2014/main" id="{4F6654FA-CA9A-973C-4AF6-59A30934022B}"/>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6" name="Google Shape;342;p37">
            <a:hlinkClick r:id="rId6" action="ppaction://hlinksldjump"/>
            <a:extLst>
              <a:ext uri="{FF2B5EF4-FFF2-40B4-BE49-F238E27FC236}">
                <a16:creationId xmlns:a16="http://schemas.microsoft.com/office/drawing/2014/main" id="{6E8AA039-7E09-C12F-4875-3CD178B169AD}"/>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7" name="Google Shape;343;p37">
            <a:hlinkClick r:id="rId7" action="ppaction://hlinksldjump"/>
            <a:extLst>
              <a:ext uri="{FF2B5EF4-FFF2-40B4-BE49-F238E27FC236}">
                <a16:creationId xmlns:a16="http://schemas.microsoft.com/office/drawing/2014/main" id="{5E41317D-8AE3-2802-D40E-7D5D89FA6ABE}"/>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8" name="Google Shape;344;p37">
            <a:hlinkClick r:id="rId8" action="ppaction://hlinksldjump"/>
            <a:extLst>
              <a:ext uri="{FF2B5EF4-FFF2-40B4-BE49-F238E27FC236}">
                <a16:creationId xmlns:a16="http://schemas.microsoft.com/office/drawing/2014/main" id="{BF414CEC-D9B3-8216-4DF4-3D15F1FCF791}"/>
              </a:ext>
            </a:extLst>
          </p:cNvPr>
          <p:cNvSpPr/>
          <p:nvPr/>
        </p:nvSpPr>
        <p:spPr>
          <a:xfrm>
            <a:off x="504360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rgbClr val="00B050"/>
                </a:solidFill>
                <a:latin typeface="Be Vietnam Pro"/>
                <a:ea typeface="Be Vietnam Pro"/>
                <a:cs typeface="Be Vietnam Pro"/>
                <a:sym typeface="Be Vietnam Pro"/>
              </a:rPr>
              <a:t>Code</a:t>
            </a:r>
            <a:endParaRPr sz="1200" b="1">
              <a:solidFill>
                <a:srgbClr val="00B050"/>
              </a:solidFill>
              <a:latin typeface="Be Vietnam Pro"/>
              <a:ea typeface="Be Vietnam Pro"/>
              <a:cs typeface="Be Vietnam Pro"/>
              <a:sym typeface="Be Vietnam Pro"/>
            </a:endParaRPr>
          </a:p>
        </p:txBody>
      </p:sp>
      <p:sp>
        <p:nvSpPr>
          <p:cNvPr id="9" name="Google Shape;345;p37">
            <a:hlinkClick r:id="rId9" action="ppaction://hlinksldjump"/>
            <a:extLst>
              <a:ext uri="{FF2B5EF4-FFF2-40B4-BE49-F238E27FC236}">
                <a16:creationId xmlns:a16="http://schemas.microsoft.com/office/drawing/2014/main" id="{ED45F193-8416-8C5A-9CDC-A55722DA464E}"/>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1" name="Google Shape;347;p37">
            <a:extLst>
              <a:ext uri="{FF2B5EF4-FFF2-40B4-BE49-F238E27FC236}">
                <a16:creationId xmlns:a16="http://schemas.microsoft.com/office/drawing/2014/main" id="{C78ED214-ED15-227F-CD7A-DE6250C6EEDB}"/>
              </a:ext>
            </a:extLst>
          </p:cNvPr>
          <p:cNvGrpSpPr/>
          <p:nvPr/>
        </p:nvGrpSpPr>
        <p:grpSpPr>
          <a:xfrm>
            <a:off x="494850" y="447775"/>
            <a:ext cx="591732" cy="139500"/>
            <a:chOff x="494850" y="447775"/>
            <a:chExt cx="591732" cy="139500"/>
          </a:xfrm>
        </p:grpSpPr>
        <p:sp>
          <p:nvSpPr>
            <p:cNvPr id="12" name="Google Shape;348;p37">
              <a:extLst>
                <a:ext uri="{FF2B5EF4-FFF2-40B4-BE49-F238E27FC236}">
                  <a16:creationId xmlns:a16="http://schemas.microsoft.com/office/drawing/2014/main" id="{D5ACC798-1379-E226-8CE1-BC208FF782B4}"/>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9;p37">
              <a:extLst>
                <a:ext uri="{FF2B5EF4-FFF2-40B4-BE49-F238E27FC236}">
                  <a16:creationId xmlns:a16="http://schemas.microsoft.com/office/drawing/2014/main" id="{DE249B2C-C14D-F4C8-A263-AA958596BC78}"/>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0;p37">
              <a:extLst>
                <a:ext uri="{FF2B5EF4-FFF2-40B4-BE49-F238E27FC236}">
                  <a16:creationId xmlns:a16="http://schemas.microsoft.com/office/drawing/2014/main" id="{65085E2E-E1E8-2014-1480-E82BCDF406E7}"/>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351;p37">
            <a:extLst>
              <a:ext uri="{FF2B5EF4-FFF2-40B4-BE49-F238E27FC236}">
                <a16:creationId xmlns:a16="http://schemas.microsoft.com/office/drawing/2014/main" id="{041F8C9E-5F61-4374-5813-06B1136F022B}"/>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16" name="Google Shape;346;p37">
            <a:hlinkClick r:id="rId10" action="ppaction://hlinksldjump"/>
            <a:extLst>
              <a:ext uri="{FF2B5EF4-FFF2-40B4-BE49-F238E27FC236}">
                <a16:creationId xmlns:a16="http://schemas.microsoft.com/office/drawing/2014/main" id="{24E1008F-FE2D-EE42-FA13-A8F4CC18D2BD}"/>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30" name="Google Shape;430;p39"/>
          <p:cNvSpPr txBox="1">
            <a:spLocks noGrp="1"/>
          </p:cNvSpPr>
          <p:nvPr>
            <p:ph type="body" idx="1"/>
          </p:nvPr>
        </p:nvSpPr>
        <p:spPr>
          <a:xfrm>
            <a:off x="156669" y="1094101"/>
            <a:ext cx="5036837" cy="3872781"/>
          </a:xfrm>
          <a:prstGeom prst="rect">
            <a:avLst/>
          </a:prstGeom>
        </p:spPr>
        <p:txBody>
          <a:bodyPr spcFirstLastPara="1" wrap="square" lIns="91425" tIns="91425" rIns="91425" bIns="91425" anchor="t" anchorCtr="0">
            <a:noAutofit/>
          </a:bodyPr>
          <a:lstStyle/>
          <a:p>
            <a:pPr>
              <a:lnSpc>
                <a:spcPct val="150000"/>
              </a:lnSpc>
              <a:buFont typeface="Arial" panose="020B0604020202020204" pitchFamily="34" charset="0"/>
              <a:buChar char="•"/>
            </a:pPr>
            <a:r>
              <a:rPr lang="en-US" sz="1000"/>
              <a:t>The code uses </a:t>
            </a:r>
            <a:r>
              <a:rPr lang="en-US" sz="1000" err="1">
                <a:solidFill>
                  <a:schemeClr val="accent1"/>
                </a:solidFill>
              </a:rPr>
              <a:t>pulseIn</a:t>
            </a:r>
            <a:r>
              <a:rPr lang="en-US" sz="1000">
                <a:solidFill>
                  <a:schemeClr val="accent1"/>
                </a:solidFill>
              </a:rPr>
              <a:t>() function </a:t>
            </a:r>
            <a:r>
              <a:rPr lang="en-US" sz="1000"/>
              <a:t>to measure the duration of the echo signal produced by the ultrasonic sensor. The duration is then converted into distance by multiplying it with the speed of sound and dividing by two.</a:t>
            </a:r>
          </a:p>
          <a:p>
            <a:pPr>
              <a:lnSpc>
                <a:spcPct val="150000"/>
              </a:lnSpc>
              <a:buFont typeface="Arial" panose="020B0604020202020204" pitchFamily="34" charset="0"/>
              <a:buChar char="•"/>
            </a:pPr>
            <a:r>
              <a:rPr lang="en-US" sz="1000"/>
              <a:t>We use the tone() function to produce sound at a specific frequency and the delay() function to control the duration of the sound. We use the </a:t>
            </a:r>
            <a:r>
              <a:rPr lang="en-US" sz="1000" err="1">
                <a:solidFill>
                  <a:schemeClr val="accent1"/>
                </a:solidFill>
              </a:rPr>
              <a:t>NoTone</a:t>
            </a:r>
            <a:r>
              <a:rPr lang="en-US" sz="1000">
                <a:solidFill>
                  <a:schemeClr val="accent1"/>
                </a:solidFill>
              </a:rPr>
              <a:t>() </a:t>
            </a:r>
            <a:r>
              <a:rPr lang="en-US" sz="1000"/>
              <a:t>function to turn off the sound.</a:t>
            </a:r>
          </a:p>
          <a:p>
            <a:pPr>
              <a:lnSpc>
                <a:spcPct val="150000"/>
              </a:lnSpc>
              <a:buFont typeface="Arial" panose="020B0604020202020204" pitchFamily="34" charset="0"/>
              <a:buChar char="•"/>
            </a:pPr>
            <a:r>
              <a:rPr lang="en-US" sz="1000"/>
              <a:t>The </a:t>
            </a:r>
            <a:r>
              <a:rPr lang="en-US" sz="1000">
                <a:solidFill>
                  <a:schemeClr val="accent1"/>
                </a:solidFill>
              </a:rPr>
              <a:t>map() function </a:t>
            </a:r>
            <a:r>
              <a:rPr lang="en-US" sz="1000"/>
              <a:t>is used to map a range of distance values to corresponding frequency and delay time values. This helps us produce sound that varies based on the distance measured.</a:t>
            </a:r>
          </a:p>
          <a:p>
            <a:pPr>
              <a:lnSpc>
                <a:spcPct val="150000"/>
              </a:lnSpc>
              <a:buFont typeface="Arial" panose="020B0604020202020204" pitchFamily="34" charset="0"/>
              <a:buChar char="•"/>
            </a:pPr>
            <a:r>
              <a:rPr lang="en-US" sz="1000"/>
              <a:t>The code can be modified to suit different applications, such as adding more sensors and buzzers or changing the thresholds for producing sound. With this code, we can create a system that alerts users to nearby objects or obstacles, and can be applied in various fields, such as robotics, automotive, and safety.</a:t>
            </a:r>
          </a:p>
        </p:txBody>
      </p:sp>
      <p:sp>
        <p:nvSpPr>
          <p:cNvPr id="431" name="Google Shape;431;p39"/>
          <p:cNvSpPr txBox="1">
            <a:spLocks noGrp="1"/>
          </p:cNvSpPr>
          <p:nvPr>
            <p:ph type="ctrTitle"/>
          </p:nvPr>
        </p:nvSpPr>
        <p:spPr>
          <a:xfrm>
            <a:off x="634350" y="726467"/>
            <a:ext cx="1585281" cy="4902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Code</a:t>
            </a:r>
            <a:endParaRPr/>
          </a:p>
        </p:txBody>
      </p:sp>
      <p:pic>
        <p:nvPicPr>
          <p:cNvPr id="4" name="Picture 3" descr="Graphical user interface, text, application&#10;&#10;Description automatically generated">
            <a:extLst>
              <a:ext uri="{FF2B5EF4-FFF2-40B4-BE49-F238E27FC236}">
                <a16:creationId xmlns:a16="http://schemas.microsoft.com/office/drawing/2014/main" id="{B2AE1DEA-2A14-88E1-D71B-4EC3C332CA83}"/>
              </a:ext>
            </a:extLst>
          </p:cNvPr>
          <p:cNvPicPr>
            <a:picLocks noChangeAspect="1"/>
          </p:cNvPicPr>
          <p:nvPr/>
        </p:nvPicPr>
        <p:blipFill>
          <a:blip r:embed="rId3"/>
          <a:stretch>
            <a:fillRect/>
          </a:stretch>
        </p:blipFill>
        <p:spPr>
          <a:xfrm>
            <a:off x="5161050" y="832026"/>
            <a:ext cx="3657600" cy="3795702"/>
          </a:xfrm>
          <a:prstGeom prst="rect">
            <a:avLst/>
          </a:prstGeom>
        </p:spPr>
      </p:pic>
      <p:sp>
        <p:nvSpPr>
          <p:cNvPr id="3" name="Google Shape;340;p37">
            <a:hlinkClick r:id="rId4" action="ppaction://hlinksldjump"/>
            <a:extLst>
              <a:ext uri="{FF2B5EF4-FFF2-40B4-BE49-F238E27FC236}">
                <a16:creationId xmlns:a16="http://schemas.microsoft.com/office/drawing/2014/main" id="{A3C8AE70-1550-7B5C-007B-41E946E4AF7A}"/>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5" name="Google Shape;341;p37">
            <a:hlinkClick r:id="rId5" action="ppaction://hlinksldjump"/>
            <a:extLst>
              <a:ext uri="{FF2B5EF4-FFF2-40B4-BE49-F238E27FC236}">
                <a16:creationId xmlns:a16="http://schemas.microsoft.com/office/drawing/2014/main" id="{BA53B930-BC59-3FB9-9E27-0774FFC13A58}"/>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6" name="Google Shape;342;p37">
            <a:hlinkClick r:id="rId6" action="ppaction://hlinksldjump"/>
            <a:extLst>
              <a:ext uri="{FF2B5EF4-FFF2-40B4-BE49-F238E27FC236}">
                <a16:creationId xmlns:a16="http://schemas.microsoft.com/office/drawing/2014/main" id="{4499DD44-738D-4341-3644-6B0375556B28}"/>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7" name="Google Shape;343;p37">
            <a:hlinkClick r:id="rId7" action="ppaction://hlinksldjump"/>
            <a:extLst>
              <a:ext uri="{FF2B5EF4-FFF2-40B4-BE49-F238E27FC236}">
                <a16:creationId xmlns:a16="http://schemas.microsoft.com/office/drawing/2014/main" id="{9301C3DB-6736-0742-5AAA-B893DCB1A40D}"/>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8" name="Google Shape;344;p37">
            <a:hlinkClick r:id="rId8" action="ppaction://hlinksldjump"/>
            <a:extLst>
              <a:ext uri="{FF2B5EF4-FFF2-40B4-BE49-F238E27FC236}">
                <a16:creationId xmlns:a16="http://schemas.microsoft.com/office/drawing/2014/main" id="{F001E287-AC33-2DFA-F38D-D9D0A63214C6}"/>
              </a:ext>
            </a:extLst>
          </p:cNvPr>
          <p:cNvSpPr/>
          <p:nvPr/>
        </p:nvSpPr>
        <p:spPr>
          <a:xfrm>
            <a:off x="504360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rgbClr val="00B050"/>
                </a:solidFill>
                <a:latin typeface="Be Vietnam Pro"/>
                <a:ea typeface="Be Vietnam Pro"/>
                <a:cs typeface="Be Vietnam Pro"/>
                <a:sym typeface="Be Vietnam Pro"/>
              </a:rPr>
              <a:t>Code</a:t>
            </a:r>
            <a:endParaRPr sz="1200" b="1">
              <a:solidFill>
                <a:srgbClr val="00B050"/>
              </a:solidFill>
              <a:latin typeface="Be Vietnam Pro"/>
              <a:ea typeface="Be Vietnam Pro"/>
              <a:cs typeface="Be Vietnam Pro"/>
              <a:sym typeface="Be Vietnam Pro"/>
            </a:endParaRPr>
          </a:p>
        </p:txBody>
      </p:sp>
      <p:sp>
        <p:nvSpPr>
          <p:cNvPr id="9" name="Google Shape;345;p37">
            <a:hlinkClick r:id="rId9" action="ppaction://hlinksldjump"/>
            <a:extLst>
              <a:ext uri="{FF2B5EF4-FFF2-40B4-BE49-F238E27FC236}">
                <a16:creationId xmlns:a16="http://schemas.microsoft.com/office/drawing/2014/main" id="{1F72A9D6-116C-7562-A328-018B03D35C69}"/>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1" name="Google Shape;347;p37">
            <a:extLst>
              <a:ext uri="{FF2B5EF4-FFF2-40B4-BE49-F238E27FC236}">
                <a16:creationId xmlns:a16="http://schemas.microsoft.com/office/drawing/2014/main" id="{6A1C5651-0DB2-5F07-47F3-29606ABBE3D8}"/>
              </a:ext>
            </a:extLst>
          </p:cNvPr>
          <p:cNvGrpSpPr/>
          <p:nvPr/>
        </p:nvGrpSpPr>
        <p:grpSpPr>
          <a:xfrm>
            <a:off x="494850" y="447775"/>
            <a:ext cx="591732" cy="139500"/>
            <a:chOff x="494850" y="447775"/>
            <a:chExt cx="591732" cy="139500"/>
          </a:xfrm>
        </p:grpSpPr>
        <p:sp>
          <p:nvSpPr>
            <p:cNvPr id="12" name="Google Shape;348;p37">
              <a:extLst>
                <a:ext uri="{FF2B5EF4-FFF2-40B4-BE49-F238E27FC236}">
                  <a16:creationId xmlns:a16="http://schemas.microsoft.com/office/drawing/2014/main" id="{B2370E81-BCFA-8C0E-BB34-E6B69DBA12CD}"/>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9;p37">
              <a:extLst>
                <a:ext uri="{FF2B5EF4-FFF2-40B4-BE49-F238E27FC236}">
                  <a16:creationId xmlns:a16="http://schemas.microsoft.com/office/drawing/2014/main" id="{95FED0A0-BCED-3900-434B-85832B31CF63}"/>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0;p37">
              <a:extLst>
                <a:ext uri="{FF2B5EF4-FFF2-40B4-BE49-F238E27FC236}">
                  <a16:creationId xmlns:a16="http://schemas.microsoft.com/office/drawing/2014/main" id="{919308B9-37FE-693F-18A8-AF58F1D9840C}"/>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351;p37">
            <a:extLst>
              <a:ext uri="{FF2B5EF4-FFF2-40B4-BE49-F238E27FC236}">
                <a16:creationId xmlns:a16="http://schemas.microsoft.com/office/drawing/2014/main" id="{AD0D1A59-27F6-8BB9-6359-3FEB0EDDA521}"/>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16" name="Google Shape;346;p37">
            <a:hlinkClick r:id="rId10" action="ppaction://hlinksldjump"/>
            <a:extLst>
              <a:ext uri="{FF2B5EF4-FFF2-40B4-BE49-F238E27FC236}">
                <a16:creationId xmlns:a16="http://schemas.microsoft.com/office/drawing/2014/main" id="{196C8B0D-8A9F-E8FA-B5B0-D60E6D9D910F}"/>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extLst>
      <p:ext uri="{BB962C8B-B14F-4D97-AF65-F5344CB8AC3E}">
        <p14:creationId xmlns:p14="http://schemas.microsoft.com/office/powerpoint/2010/main" val="509257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49" name="Google Shape;449;p40"/>
          <p:cNvSpPr/>
          <p:nvPr/>
        </p:nvSpPr>
        <p:spPr>
          <a:xfrm flipH="1">
            <a:off x="6406779" y="1521016"/>
            <a:ext cx="1860300" cy="17976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txBox="1">
            <a:spLocks noGrp="1"/>
          </p:cNvSpPr>
          <p:nvPr>
            <p:ph type="body" idx="1"/>
          </p:nvPr>
        </p:nvSpPr>
        <p:spPr>
          <a:xfrm>
            <a:off x="711900" y="1456721"/>
            <a:ext cx="4438744" cy="2802198"/>
          </a:xfrm>
          <a:prstGeom prst="rect">
            <a:avLst/>
          </a:prstGeom>
        </p:spPr>
        <p:txBody>
          <a:bodyPr spcFirstLastPara="1" wrap="square" lIns="91425" tIns="91425" rIns="91425" bIns="91425" anchor="t" anchorCtr="0">
            <a:noAutofit/>
          </a:bodyPr>
          <a:lstStyle/>
          <a:p>
            <a:pPr marL="320040" lvl="0" indent="-317500" rtl="0">
              <a:spcBef>
                <a:spcPts val="0"/>
              </a:spcBef>
              <a:spcAft>
                <a:spcPts val="0"/>
              </a:spcAft>
              <a:buClr>
                <a:schemeClr val="dk1"/>
              </a:buClr>
              <a:buSzPts val="1400"/>
              <a:buFont typeface="Arial" panose="020B0604020202020204" pitchFamily="34" charset="0"/>
              <a:buChar char="•"/>
            </a:pPr>
            <a:r>
              <a:rPr lang="en-US" sz="1200"/>
              <a:t>Even with these glasses, blind people are still at risk of come across unexpected obstacles , such as , low-obstacles branches or uneven </a:t>
            </a:r>
            <a:r>
              <a:rPr lang="en-US" sz="1200" err="1"/>
              <a:t>pavemen</a:t>
            </a:r>
            <a:r>
              <a:rPr lang="en-US" sz="1200"/>
              <a:t>. This could lead to accidents or injuries, and also made it difficult for them to move around .Therefore, we will study the subject to be more accurate than that by making a sensor on the foot or on the shoe.</a:t>
            </a:r>
          </a:p>
          <a:p>
            <a:pPr marL="173990" indent="-171450">
              <a:buFont typeface="Arial" panose="020B0604020202020204" pitchFamily="34" charset="0"/>
              <a:buChar char="•"/>
            </a:pPr>
            <a:endParaRPr lang="en-US" sz="1200"/>
          </a:p>
          <a:p>
            <a:pPr marL="320040" lvl="0" indent="-317500" rtl="0">
              <a:spcBef>
                <a:spcPts val="0"/>
              </a:spcBef>
              <a:spcAft>
                <a:spcPts val="0"/>
              </a:spcAft>
              <a:buClr>
                <a:schemeClr val="dk1"/>
              </a:buClr>
              <a:buSzPts val="1400"/>
              <a:buFont typeface="Arial" panose="020B0604020202020204" pitchFamily="34" charset="0"/>
              <a:buChar char="•"/>
            </a:pPr>
            <a:r>
              <a:rPr lang="en-US" sz="1200"/>
              <a:t>We can Adding GPS like Apple smart Watch that can help them if an accident occurs, sending the person's location to the nearest hospital and to his family.</a:t>
            </a:r>
            <a:endParaRPr sz="1200"/>
          </a:p>
        </p:txBody>
      </p:sp>
      <p:sp>
        <p:nvSpPr>
          <p:cNvPr id="455" name="Google Shape;455;p40"/>
          <p:cNvSpPr txBox="1">
            <a:spLocks noGrp="1"/>
          </p:cNvSpPr>
          <p:nvPr>
            <p:ph type="ctrTitle"/>
          </p:nvPr>
        </p:nvSpPr>
        <p:spPr>
          <a:xfrm>
            <a:off x="711900" y="884581"/>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Adding features</a:t>
            </a:r>
            <a:endParaRPr/>
          </a:p>
        </p:txBody>
      </p:sp>
      <p:grpSp>
        <p:nvGrpSpPr>
          <p:cNvPr id="2" name="Google Shape;9298;p58">
            <a:extLst>
              <a:ext uri="{FF2B5EF4-FFF2-40B4-BE49-F238E27FC236}">
                <a16:creationId xmlns:a16="http://schemas.microsoft.com/office/drawing/2014/main" id="{B6F8EBE0-08EC-BB60-F30A-ACF97181F4F6}"/>
              </a:ext>
            </a:extLst>
          </p:cNvPr>
          <p:cNvGrpSpPr/>
          <p:nvPr/>
        </p:nvGrpSpPr>
        <p:grpSpPr>
          <a:xfrm>
            <a:off x="6771453" y="1809977"/>
            <a:ext cx="1130951" cy="1128587"/>
            <a:chOff x="3541011" y="1508594"/>
            <a:chExt cx="350166" cy="349434"/>
          </a:xfrm>
        </p:grpSpPr>
        <p:sp>
          <p:nvSpPr>
            <p:cNvPr id="3" name="Google Shape;9299;p58">
              <a:extLst>
                <a:ext uri="{FF2B5EF4-FFF2-40B4-BE49-F238E27FC236}">
                  <a16:creationId xmlns:a16="http://schemas.microsoft.com/office/drawing/2014/main" id="{1473CEC1-3F10-ED9D-0539-FF38E53E3FC2}"/>
                </a:ext>
              </a:extLst>
            </p:cNvPr>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00;p58">
              <a:extLst>
                <a:ext uri="{FF2B5EF4-FFF2-40B4-BE49-F238E27FC236}">
                  <a16:creationId xmlns:a16="http://schemas.microsoft.com/office/drawing/2014/main" id="{8ED0FC62-D7C9-0CDD-79FB-FBA2A64988D3}"/>
                </a:ext>
              </a:extLst>
            </p:cNvPr>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301;p58">
              <a:extLst>
                <a:ext uri="{FF2B5EF4-FFF2-40B4-BE49-F238E27FC236}">
                  <a16:creationId xmlns:a16="http://schemas.microsoft.com/office/drawing/2014/main" id="{64054BA7-F3CD-15BC-1623-B1872D57AB58}"/>
                </a:ext>
              </a:extLst>
            </p:cNvPr>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02;p58">
              <a:extLst>
                <a:ext uri="{FF2B5EF4-FFF2-40B4-BE49-F238E27FC236}">
                  <a16:creationId xmlns:a16="http://schemas.microsoft.com/office/drawing/2014/main" id="{727E3A98-4FC4-B6B3-E987-D669D5A950B7}"/>
                </a:ext>
              </a:extLst>
            </p:cNvPr>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03;p58">
              <a:extLst>
                <a:ext uri="{FF2B5EF4-FFF2-40B4-BE49-F238E27FC236}">
                  <a16:creationId xmlns:a16="http://schemas.microsoft.com/office/drawing/2014/main" id="{E3C6543D-7BCD-D516-218B-807CA4D48893}"/>
                </a:ext>
              </a:extLst>
            </p:cNvPr>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04;p58">
              <a:extLst>
                <a:ext uri="{FF2B5EF4-FFF2-40B4-BE49-F238E27FC236}">
                  <a16:creationId xmlns:a16="http://schemas.microsoft.com/office/drawing/2014/main" id="{694DEF68-0A7C-8D1C-2BE0-B7A613F3BFAD}"/>
                </a:ext>
              </a:extLst>
            </p:cNvPr>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05;p58">
              <a:extLst>
                <a:ext uri="{FF2B5EF4-FFF2-40B4-BE49-F238E27FC236}">
                  <a16:creationId xmlns:a16="http://schemas.microsoft.com/office/drawing/2014/main" id="{A5CBC97B-51D1-5745-A031-4643BC7BC228}"/>
                </a:ext>
              </a:extLst>
            </p:cNvPr>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6;p58">
              <a:extLst>
                <a:ext uri="{FF2B5EF4-FFF2-40B4-BE49-F238E27FC236}">
                  <a16:creationId xmlns:a16="http://schemas.microsoft.com/office/drawing/2014/main" id="{BD46D75D-6650-2DD6-682D-5D766B676113}"/>
                </a:ext>
              </a:extLst>
            </p:cNvPr>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07;p58">
              <a:extLst>
                <a:ext uri="{FF2B5EF4-FFF2-40B4-BE49-F238E27FC236}">
                  <a16:creationId xmlns:a16="http://schemas.microsoft.com/office/drawing/2014/main" id="{13423ACC-2117-D93C-E012-442943200164}"/>
                </a:ext>
              </a:extLst>
            </p:cNvPr>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08;p58">
              <a:extLst>
                <a:ext uri="{FF2B5EF4-FFF2-40B4-BE49-F238E27FC236}">
                  <a16:creationId xmlns:a16="http://schemas.microsoft.com/office/drawing/2014/main" id="{6171C1F7-D01F-56F5-164F-C85570366995}"/>
                </a:ext>
              </a:extLst>
            </p:cNvPr>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09;p58">
              <a:extLst>
                <a:ext uri="{FF2B5EF4-FFF2-40B4-BE49-F238E27FC236}">
                  <a16:creationId xmlns:a16="http://schemas.microsoft.com/office/drawing/2014/main" id="{9E62F123-2820-DDA8-6775-DC2A7E5C03A8}"/>
                </a:ext>
              </a:extLst>
            </p:cNvPr>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10;p58">
              <a:extLst>
                <a:ext uri="{FF2B5EF4-FFF2-40B4-BE49-F238E27FC236}">
                  <a16:creationId xmlns:a16="http://schemas.microsoft.com/office/drawing/2014/main" id="{EE71C6D2-0B56-5618-11B9-98977A1E1263}"/>
                </a:ext>
              </a:extLst>
            </p:cNvPr>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11;p58">
              <a:extLst>
                <a:ext uri="{FF2B5EF4-FFF2-40B4-BE49-F238E27FC236}">
                  <a16:creationId xmlns:a16="http://schemas.microsoft.com/office/drawing/2014/main" id="{9B8DD6AD-53CF-807F-D1CC-83B9A1538BF9}"/>
                </a:ext>
              </a:extLst>
            </p:cNvPr>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40;p37">
            <a:hlinkClick r:id="rId3" action="ppaction://hlinksldjump"/>
            <a:extLst>
              <a:ext uri="{FF2B5EF4-FFF2-40B4-BE49-F238E27FC236}">
                <a16:creationId xmlns:a16="http://schemas.microsoft.com/office/drawing/2014/main" id="{0F13D52C-F2DB-92FD-D5BB-A67AE4F70C18}"/>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18" name="Google Shape;341;p37">
            <a:hlinkClick r:id="rId4" action="ppaction://hlinksldjump"/>
            <a:extLst>
              <a:ext uri="{FF2B5EF4-FFF2-40B4-BE49-F238E27FC236}">
                <a16:creationId xmlns:a16="http://schemas.microsoft.com/office/drawing/2014/main" id="{5B77CFBB-DA5E-C544-57BF-F8F1F41DE71A}"/>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19" name="Google Shape;342;p37">
            <a:hlinkClick r:id="rId5" action="ppaction://hlinksldjump"/>
            <a:extLst>
              <a:ext uri="{FF2B5EF4-FFF2-40B4-BE49-F238E27FC236}">
                <a16:creationId xmlns:a16="http://schemas.microsoft.com/office/drawing/2014/main" id="{51387A0A-6B51-1E8E-8AE7-5C9FC0F45727}"/>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20" name="Google Shape;343;p37">
            <a:hlinkClick r:id="rId6" action="ppaction://hlinksldjump"/>
            <a:extLst>
              <a:ext uri="{FF2B5EF4-FFF2-40B4-BE49-F238E27FC236}">
                <a16:creationId xmlns:a16="http://schemas.microsoft.com/office/drawing/2014/main" id="{8C31B39A-3527-B0F1-C6F3-F56905629212}"/>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21" name="Google Shape;344;p37">
            <a:hlinkClick r:id="rId7" action="ppaction://hlinksldjump"/>
            <a:extLst>
              <a:ext uri="{FF2B5EF4-FFF2-40B4-BE49-F238E27FC236}">
                <a16:creationId xmlns:a16="http://schemas.microsoft.com/office/drawing/2014/main" id="{E1E9F263-CC8B-2AC0-B28D-E0A5537AEB25}"/>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22" name="Google Shape;345;p37">
            <a:hlinkClick r:id="rId8" action="ppaction://hlinksldjump"/>
            <a:extLst>
              <a:ext uri="{FF2B5EF4-FFF2-40B4-BE49-F238E27FC236}">
                <a16:creationId xmlns:a16="http://schemas.microsoft.com/office/drawing/2014/main" id="{7F38E47E-71AB-08F6-8A8A-062B3E01F44A}"/>
              </a:ext>
            </a:extLst>
          </p:cNvPr>
          <p:cNvSpPr/>
          <p:nvPr/>
        </p:nvSpPr>
        <p:spPr>
          <a:xfrm>
            <a:off x="598695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rgbClr val="5796FD"/>
                </a:solidFill>
                <a:latin typeface="Be Vietnam Pro"/>
                <a:ea typeface="Be Vietnam Pro"/>
                <a:cs typeface="Be Vietnam Pro"/>
                <a:sym typeface="Be Vietnam Pro"/>
              </a:rPr>
              <a:t>Develop</a:t>
            </a:r>
            <a:endParaRPr sz="1200" b="1">
              <a:solidFill>
                <a:srgbClr val="5796FD"/>
              </a:solidFill>
              <a:latin typeface="Be Vietnam Pro"/>
              <a:ea typeface="Be Vietnam Pro"/>
              <a:cs typeface="Be Vietnam Pro"/>
              <a:sym typeface="Be Vietnam Pro"/>
            </a:endParaRPr>
          </a:p>
        </p:txBody>
      </p:sp>
      <p:sp>
        <p:nvSpPr>
          <p:cNvPr id="23" name="Google Shape;346;p37">
            <a:hlinkClick r:id="rId9" action="ppaction://hlinksldjump"/>
            <a:extLst>
              <a:ext uri="{FF2B5EF4-FFF2-40B4-BE49-F238E27FC236}">
                <a16:creationId xmlns:a16="http://schemas.microsoft.com/office/drawing/2014/main" id="{D095C82A-9E9D-AE2B-4653-DE87D8B748A1}"/>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grpSp>
        <p:nvGrpSpPr>
          <p:cNvPr id="24" name="Google Shape;347;p37">
            <a:extLst>
              <a:ext uri="{FF2B5EF4-FFF2-40B4-BE49-F238E27FC236}">
                <a16:creationId xmlns:a16="http://schemas.microsoft.com/office/drawing/2014/main" id="{1F990D21-6B1C-C58F-C614-C8AE748C6FC2}"/>
              </a:ext>
            </a:extLst>
          </p:cNvPr>
          <p:cNvGrpSpPr/>
          <p:nvPr/>
        </p:nvGrpSpPr>
        <p:grpSpPr>
          <a:xfrm>
            <a:off x="494850" y="447775"/>
            <a:ext cx="591732" cy="139500"/>
            <a:chOff x="494850" y="447775"/>
            <a:chExt cx="591732" cy="139500"/>
          </a:xfrm>
        </p:grpSpPr>
        <p:sp>
          <p:nvSpPr>
            <p:cNvPr id="25" name="Google Shape;348;p37">
              <a:extLst>
                <a:ext uri="{FF2B5EF4-FFF2-40B4-BE49-F238E27FC236}">
                  <a16:creationId xmlns:a16="http://schemas.microsoft.com/office/drawing/2014/main" id="{D6015062-F7F1-88E1-9DBC-DD208F15EDBE}"/>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9;p37">
              <a:extLst>
                <a:ext uri="{FF2B5EF4-FFF2-40B4-BE49-F238E27FC236}">
                  <a16:creationId xmlns:a16="http://schemas.microsoft.com/office/drawing/2014/main" id="{8C6D38AA-D62F-A8FF-77CF-BAF7F0E4F845}"/>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0;p37">
              <a:extLst>
                <a:ext uri="{FF2B5EF4-FFF2-40B4-BE49-F238E27FC236}">
                  <a16:creationId xmlns:a16="http://schemas.microsoft.com/office/drawing/2014/main" id="{EAD00E90-3F08-C304-12A8-4A658D5AF5EF}"/>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Google Shape;351;p37">
            <a:extLst>
              <a:ext uri="{FF2B5EF4-FFF2-40B4-BE49-F238E27FC236}">
                <a16:creationId xmlns:a16="http://schemas.microsoft.com/office/drawing/2014/main" id="{39840CB7-B71D-52E2-6215-B751D1875A78}"/>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17" name="Google Shape;340;p37">
            <a:hlinkClick r:id="rId5" action="ppaction://hlinksldjump"/>
            <a:extLst>
              <a:ext uri="{FF2B5EF4-FFF2-40B4-BE49-F238E27FC236}">
                <a16:creationId xmlns:a16="http://schemas.microsoft.com/office/drawing/2014/main" id="{0F13D52C-F2DB-92FD-D5BB-A67AE4F70C18}"/>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18" name="Google Shape;341;p37">
            <a:hlinkClick r:id="rId6" action="ppaction://hlinksldjump"/>
            <a:extLst>
              <a:ext uri="{FF2B5EF4-FFF2-40B4-BE49-F238E27FC236}">
                <a16:creationId xmlns:a16="http://schemas.microsoft.com/office/drawing/2014/main" id="{5B77CFBB-DA5E-C544-57BF-F8F1F41DE71A}"/>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19" name="Google Shape;342;p37">
            <a:hlinkClick r:id="rId7" action="ppaction://hlinksldjump"/>
            <a:extLst>
              <a:ext uri="{FF2B5EF4-FFF2-40B4-BE49-F238E27FC236}">
                <a16:creationId xmlns:a16="http://schemas.microsoft.com/office/drawing/2014/main" id="{51387A0A-6B51-1E8E-8AE7-5C9FC0F45727}"/>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20" name="Google Shape;343;p37">
            <a:hlinkClick r:id="rId8" action="ppaction://hlinksldjump"/>
            <a:extLst>
              <a:ext uri="{FF2B5EF4-FFF2-40B4-BE49-F238E27FC236}">
                <a16:creationId xmlns:a16="http://schemas.microsoft.com/office/drawing/2014/main" id="{8C31B39A-3527-B0F1-C6F3-F56905629212}"/>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21" name="Google Shape;344;p37">
            <a:hlinkClick r:id="rId9" action="ppaction://hlinksldjump"/>
            <a:extLst>
              <a:ext uri="{FF2B5EF4-FFF2-40B4-BE49-F238E27FC236}">
                <a16:creationId xmlns:a16="http://schemas.microsoft.com/office/drawing/2014/main" id="{E1E9F263-CC8B-2AC0-B28D-E0A5537AEB25}"/>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22" name="Google Shape;345;p37">
            <a:hlinkClick r:id="rId10" action="ppaction://hlinksldjump"/>
            <a:extLst>
              <a:ext uri="{FF2B5EF4-FFF2-40B4-BE49-F238E27FC236}">
                <a16:creationId xmlns:a16="http://schemas.microsoft.com/office/drawing/2014/main" id="{7F38E47E-71AB-08F6-8A8A-062B3E01F44A}"/>
              </a:ext>
            </a:extLst>
          </p:cNvPr>
          <p:cNvSpPr/>
          <p:nvPr/>
        </p:nvSpPr>
        <p:spPr>
          <a:xfrm>
            <a:off x="598695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Develop</a:t>
            </a:r>
            <a:endParaRPr sz="1200">
              <a:solidFill>
                <a:schemeClr val="bg1"/>
              </a:solidFill>
              <a:latin typeface="Be Vietnam Pro"/>
              <a:ea typeface="Be Vietnam Pro"/>
              <a:cs typeface="Be Vietnam Pro"/>
              <a:sym typeface="Be Vietnam Pro"/>
            </a:endParaRPr>
          </a:p>
        </p:txBody>
      </p:sp>
      <p:sp>
        <p:nvSpPr>
          <p:cNvPr id="23" name="Google Shape;346;p37">
            <a:hlinkClick r:id="rId11" action="ppaction://hlinksldjump"/>
            <a:extLst>
              <a:ext uri="{FF2B5EF4-FFF2-40B4-BE49-F238E27FC236}">
                <a16:creationId xmlns:a16="http://schemas.microsoft.com/office/drawing/2014/main" id="{D095C82A-9E9D-AE2B-4653-DE87D8B748A1}"/>
              </a:ext>
            </a:extLst>
          </p:cNvPr>
          <p:cNvSpPr/>
          <p:nvPr/>
        </p:nvSpPr>
        <p:spPr>
          <a:xfrm>
            <a:off x="6984098" y="344350"/>
            <a:ext cx="1665052"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chemeClr val="accent1"/>
                </a:solidFill>
                <a:latin typeface="Be Vietnam Pro"/>
                <a:ea typeface="Be Vietnam Pro"/>
                <a:cs typeface="Be Vietnam Pro"/>
                <a:sym typeface="Be Vietnam Pro"/>
              </a:rPr>
              <a:t>Video for the project</a:t>
            </a:r>
            <a:endParaRPr sz="1200" b="1">
              <a:solidFill>
                <a:schemeClr val="accent1"/>
              </a:solidFill>
              <a:latin typeface="Be Vietnam Pro"/>
              <a:ea typeface="Be Vietnam Pro"/>
              <a:cs typeface="Be Vietnam Pro"/>
              <a:sym typeface="Be Vietnam Pro"/>
            </a:endParaRPr>
          </a:p>
        </p:txBody>
      </p:sp>
      <p:grpSp>
        <p:nvGrpSpPr>
          <p:cNvPr id="24" name="Google Shape;347;p37">
            <a:extLst>
              <a:ext uri="{FF2B5EF4-FFF2-40B4-BE49-F238E27FC236}">
                <a16:creationId xmlns:a16="http://schemas.microsoft.com/office/drawing/2014/main" id="{1F990D21-6B1C-C58F-C614-C8AE748C6FC2}"/>
              </a:ext>
            </a:extLst>
          </p:cNvPr>
          <p:cNvGrpSpPr/>
          <p:nvPr/>
        </p:nvGrpSpPr>
        <p:grpSpPr>
          <a:xfrm>
            <a:off x="494850" y="447775"/>
            <a:ext cx="591732" cy="139500"/>
            <a:chOff x="494850" y="447775"/>
            <a:chExt cx="591732" cy="139500"/>
          </a:xfrm>
        </p:grpSpPr>
        <p:sp>
          <p:nvSpPr>
            <p:cNvPr id="25" name="Google Shape;348;p37">
              <a:extLst>
                <a:ext uri="{FF2B5EF4-FFF2-40B4-BE49-F238E27FC236}">
                  <a16:creationId xmlns:a16="http://schemas.microsoft.com/office/drawing/2014/main" id="{D6015062-F7F1-88E1-9DBC-DD208F15EDBE}"/>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9;p37">
              <a:extLst>
                <a:ext uri="{FF2B5EF4-FFF2-40B4-BE49-F238E27FC236}">
                  <a16:creationId xmlns:a16="http://schemas.microsoft.com/office/drawing/2014/main" id="{8C6D38AA-D62F-A8FF-77CF-BAF7F0E4F845}"/>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0;p37">
              <a:extLst>
                <a:ext uri="{FF2B5EF4-FFF2-40B4-BE49-F238E27FC236}">
                  <a16:creationId xmlns:a16="http://schemas.microsoft.com/office/drawing/2014/main" id="{EAD00E90-3F08-C304-12A8-4A658D5AF5EF}"/>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Google Shape;351;p37">
            <a:extLst>
              <a:ext uri="{FF2B5EF4-FFF2-40B4-BE49-F238E27FC236}">
                <a16:creationId xmlns:a16="http://schemas.microsoft.com/office/drawing/2014/main" id="{39840CB7-B71D-52E2-6215-B751D1875A78}"/>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pic>
        <p:nvPicPr>
          <p:cNvPr id="37" name="video_2023-04-27_03-16-05">
            <a:hlinkClick r:id="" action="ppaction://media"/>
            <a:extLst>
              <a:ext uri="{FF2B5EF4-FFF2-40B4-BE49-F238E27FC236}">
                <a16:creationId xmlns:a16="http://schemas.microsoft.com/office/drawing/2014/main" id="{60EF8681-F964-DF29-2C03-8C04316FA797}"/>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rot="16200000">
            <a:off x="2670798" y="-732890"/>
            <a:ext cx="3824568" cy="6992999"/>
          </a:xfrm>
          <a:prstGeom prst="rect">
            <a:avLst/>
          </a:prstGeom>
          <a:ln>
            <a:noFill/>
          </a:ln>
          <a:effectLst>
            <a:innerShdw blurRad="63500" dist="50800" dir="5400000">
              <a:prstClr val="black">
                <a:alpha val="50000"/>
              </a:prstClr>
            </a:innerShdw>
          </a:effectLst>
          <a:scene3d>
            <a:camera prst="orthographicFront"/>
            <a:lightRig rig="balanced" dir="t"/>
          </a:scene3d>
          <a:sp3d prstMaterial="softEdge">
            <a:bevelT w="203200" h="101600" prst="relaxedInset"/>
            <a:contourClr>
              <a:srgbClr val="FFFFFF"/>
            </a:contourClr>
          </a:sp3d>
        </p:spPr>
      </p:pic>
    </p:spTree>
    <p:extLst>
      <p:ext uri="{BB962C8B-B14F-4D97-AF65-F5344CB8AC3E}">
        <p14:creationId xmlns:p14="http://schemas.microsoft.com/office/powerpoint/2010/main" val="66453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960"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 name="Google Shape;454;p40">
            <a:extLst>
              <a:ext uri="{FF2B5EF4-FFF2-40B4-BE49-F238E27FC236}">
                <a16:creationId xmlns:a16="http://schemas.microsoft.com/office/drawing/2014/main" id="{B03A9EC7-011F-BA58-B475-5C962BB018FD}"/>
              </a:ext>
            </a:extLst>
          </p:cNvPr>
          <p:cNvSpPr txBox="1">
            <a:spLocks/>
          </p:cNvSpPr>
          <p:nvPr/>
        </p:nvSpPr>
        <p:spPr>
          <a:xfrm>
            <a:off x="619030" y="1241766"/>
            <a:ext cx="4131564" cy="33171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anrope Medium"/>
              <a:buNone/>
              <a:defRPr sz="1600" b="0" i="0" u="none" strike="noStrike" cap="none">
                <a:solidFill>
                  <a:schemeClr val="dk1"/>
                </a:solidFill>
                <a:latin typeface="Manrope Medium"/>
                <a:ea typeface="Manrope Medium"/>
                <a:cs typeface="Manrope Medium"/>
                <a:sym typeface="Manrope Medium"/>
              </a:defRPr>
            </a:lvl1pPr>
            <a:lvl2pPr marL="914400" marR="0" lvl="1"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2pPr>
            <a:lvl3pPr marL="1371600" marR="0" lvl="2"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3pPr>
            <a:lvl4pPr marL="1828800" marR="0" lvl="3"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4pPr>
            <a:lvl5pPr marL="2286000" marR="0" lvl="4"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5pPr>
            <a:lvl6pPr marL="2743200" marR="0" lvl="5"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6pPr>
            <a:lvl7pPr marL="3200400" marR="0" lvl="6"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7pPr>
            <a:lvl8pPr marL="3657600" marR="0" lvl="7"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8pPr>
            <a:lvl9pPr marL="4114800" marR="0" lvl="8"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9pPr>
          </a:lstStyle>
          <a:p>
            <a:pPr marL="173990" indent="-171450" algn="l">
              <a:buFont typeface="Arial" panose="020B0604020202020204" pitchFamily="34" charset="0"/>
              <a:buChar char="•"/>
            </a:pPr>
            <a:r>
              <a:rPr lang="en-US" sz="1200" dirty="0"/>
              <a:t> Aya Gamal Al-Sayed Abdel </a:t>
            </a:r>
            <a:r>
              <a:rPr lang="en-US" sz="1200" dirty="0" err="1"/>
              <a:t>Moniem</a:t>
            </a:r>
            <a:endParaRPr lang="en-US" sz="1200" dirty="0"/>
          </a:p>
          <a:p>
            <a:pPr marL="173990" indent="-171450" algn="l">
              <a:buFont typeface="Arial" panose="020B0604020202020204" pitchFamily="34" charset="0"/>
              <a:buChar char="•"/>
            </a:pPr>
            <a:r>
              <a:rPr lang="en-US" sz="1200" dirty="0"/>
              <a:t> </a:t>
            </a:r>
            <a:r>
              <a:rPr lang="en-US" sz="1200" dirty="0" err="1"/>
              <a:t>Basmala</a:t>
            </a:r>
            <a:r>
              <a:rPr lang="en-US" sz="1200" dirty="0"/>
              <a:t> Medhat </a:t>
            </a:r>
            <a:r>
              <a:rPr lang="en-US" sz="1200" dirty="0" err="1"/>
              <a:t>Almohamady</a:t>
            </a:r>
            <a:r>
              <a:rPr lang="en-US" sz="1200" dirty="0"/>
              <a:t> </a:t>
            </a:r>
            <a:r>
              <a:rPr lang="en-US" sz="1200" dirty="0" err="1"/>
              <a:t>Aboamna</a:t>
            </a:r>
            <a:endParaRPr lang="en-US" sz="1200" dirty="0"/>
          </a:p>
          <a:p>
            <a:pPr marL="173990" indent="-171450" algn="l">
              <a:buFont typeface="Arial" panose="020B0604020202020204" pitchFamily="34" charset="0"/>
              <a:buChar char="•"/>
            </a:pPr>
            <a:r>
              <a:rPr lang="en-US" sz="1200" dirty="0"/>
              <a:t>Fatma Walid Mohamed </a:t>
            </a:r>
            <a:r>
              <a:rPr lang="en-US" sz="1200" dirty="0" err="1"/>
              <a:t>Elsherif</a:t>
            </a:r>
            <a:endParaRPr lang="en-US" sz="1200" dirty="0"/>
          </a:p>
          <a:p>
            <a:pPr marL="173990" indent="-171450" algn="l">
              <a:buFont typeface="Arial" panose="020B0604020202020204" pitchFamily="34" charset="0"/>
              <a:buChar char="•"/>
            </a:pPr>
            <a:r>
              <a:rPr lang="en-US" sz="1200" dirty="0"/>
              <a:t>Habiba </a:t>
            </a:r>
            <a:r>
              <a:rPr lang="en-US" sz="1200" dirty="0" err="1"/>
              <a:t>Sameh</a:t>
            </a:r>
            <a:r>
              <a:rPr lang="en-US" sz="1200" dirty="0"/>
              <a:t> Ibrahim </a:t>
            </a:r>
            <a:r>
              <a:rPr lang="en-US" sz="1200" dirty="0" err="1"/>
              <a:t>Baly</a:t>
            </a:r>
            <a:endParaRPr lang="en-US" sz="1200" dirty="0"/>
          </a:p>
          <a:p>
            <a:pPr marL="173990" indent="-171450" algn="l">
              <a:buFont typeface="Arial" panose="020B0604020202020204" pitchFamily="34" charset="0"/>
              <a:buChar char="•"/>
            </a:pPr>
            <a:r>
              <a:rPr lang="en-US" sz="1200" dirty="0"/>
              <a:t>Sarah </a:t>
            </a:r>
            <a:r>
              <a:rPr lang="en-US" sz="1200" dirty="0" err="1"/>
              <a:t>Sherif</a:t>
            </a:r>
            <a:r>
              <a:rPr lang="en-US" sz="1200" dirty="0"/>
              <a:t> Ali </a:t>
            </a:r>
            <a:r>
              <a:rPr lang="en-US" sz="1200" dirty="0" err="1"/>
              <a:t>Abdelhamed</a:t>
            </a:r>
            <a:endParaRPr lang="en-US" sz="1200" dirty="0"/>
          </a:p>
          <a:p>
            <a:pPr marL="173990" indent="-171450" algn="l">
              <a:buFont typeface="Arial" panose="020B0604020202020204" pitchFamily="34" charset="0"/>
              <a:buChar char="•"/>
            </a:pPr>
            <a:r>
              <a:rPr lang="en-US" sz="1200" dirty="0" err="1"/>
              <a:t>Shrouk</a:t>
            </a:r>
            <a:r>
              <a:rPr lang="en-US" sz="1200" dirty="0"/>
              <a:t> Al-Sayed </a:t>
            </a:r>
            <a:r>
              <a:rPr lang="en-US" sz="1200" dirty="0" err="1"/>
              <a:t>Al-Sayed</a:t>
            </a:r>
            <a:r>
              <a:rPr lang="en-US" sz="1200" dirty="0"/>
              <a:t> Al-</a:t>
            </a:r>
            <a:r>
              <a:rPr lang="en-US" sz="1200" dirty="0" err="1"/>
              <a:t>Bayoumi</a:t>
            </a:r>
            <a:endParaRPr lang="en-US" sz="1200" dirty="0"/>
          </a:p>
          <a:p>
            <a:pPr marL="173990" indent="-171450" algn="l">
              <a:buFont typeface="Arial" panose="020B0604020202020204" pitchFamily="34" charset="0"/>
              <a:buChar char="•"/>
            </a:pPr>
            <a:r>
              <a:rPr lang="en-US" sz="1200" dirty="0"/>
              <a:t>Dalia Tarek Ahmed </a:t>
            </a:r>
            <a:r>
              <a:rPr lang="en-US" sz="1200" dirty="0" err="1"/>
              <a:t>Torky</a:t>
            </a:r>
            <a:endParaRPr lang="en-US" sz="1200" dirty="0"/>
          </a:p>
          <a:p>
            <a:pPr marL="173990" indent="-171450" algn="l">
              <a:buFont typeface="Arial" panose="020B0604020202020204" pitchFamily="34" charset="0"/>
              <a:buChar char="•"/>
            </a:pPr>
            <a:r>
              <a:rPr lang="en-US" sz="1200" dirty="0"/>
              <a:t>Farah Ahmed Mohamed Ali</a:t>
            </a:r>
          </a:p>
          <a:p>
            <a:pPr marL="173990" indent="-171450" algn="l">
              <a:buFont typeface="Arial" panose="020B0604020202020204" pitchFamily="34" charset="0"/>
              <a:buChar char="•"/>
            </a:pPr>
            <a:r>
              <a:rPr lang="en-US" sz="1200" dirty="0"/>
              <a:t>Jessica Emad </a:t>
            </a:r>
            <a:r>
              <a:rPr lang="en-US" sz="1200" dirty="0" err="1"/>
              <a:t>Fawzy</a:t>
            </a:r>
            <a:r>
              <a:rPr lang="en-US" sz="1200" dirty="0"/>
              <a:t> Labib</a:t>
            </a:r>
          </a:p>
          <a:p>
            <a:pPr marL="173990" indent="-171450" algn="l">
              <a:buFont typeface="Arial" panose="020B0604020202020204" pitchFamily="34" charset="0"/>
              <a:buChar char="•"/>
            </a:pPr>
            <a:r>
              <a:rPr lang="en-US" sz="1200" dirty="0" err="1"/>
              <a:t>Nadin</a:t>
            </a:r>
            <a:r>
              <a:rPr lang="en-US" sz="1200" dirty="0"/>
              <a:t> Ehab </a:t>
            </a:r>
            <a:r>
              <a:rPr lang="en-US" sz="1200" dirty="0" err="1"/>
              <a:t>Fawzy</a:t>
            </a:r>
            <a:r>
              <a:rPr lang="en-US" sz="1200" dirty="0"/>
              <a:t> </a:t>
            </a:r>
            <a:r>
              <a:rPr lang="en-US" sz="1200" dirty="0" err="1"/>
              <a:t>Badwy</a:t>
            </a:r>
            <a:endParaRPr lang="en-US" sz="1200" dirty="0"/>
          </a:p>
          <a:p>
            <a:pPr marL="173990" indent="-171450" algn="l">
              <a:buFont typeface="Arial" panose="020B0604020202020204" pitchFamily="34" charset="0"/>
              <a:buChar char="•"/>
            </a:pPr>
            <a:r>
              <a:rPr lang="en-US" sz="1200" dirty="0"/>
              <a:t>Nada Ahmed Hussein Ali</a:t>
            </a:r>
          </a:p>
          <a:p>
            <a:pPr marL="173990" indent="-171450" algn="l">
              <a:buFont typeface="Arial" panose="020B0604020202020204" pitchFamily="34" charset="0"/>
              <a:buChar char="•"/>
            </a:pPr>
            <a:r>
              <a:rPr lang="en-US" sz="1200" dirty="0" err="1"/>
              <a:t>Sohila</a:t>
            </a:r>
            <a:r>
              <a:rPr lang="en-US" sz="1200" dirty="0"/>
              <a:t> Shawky Maher Shawky Mohamed Mashal</a:t>
            </a:r>
          </a:p>
          <a:p>
            <a:pPr marL="173990" indent="-171450">
              <a:buFont typeface="Arial" panose="020B0604020202020204" pitchFamily="34" charset="0"/>
              <a:buChar char="•"/>
            </a:pPr>
            <a:endParaRPr lang="en-US" sz="1200" dirty="0"/>
          </a:p>
        </p:txBody>
      </p:sp>
      <p:sp>
        <p:nvSpPr>
          <p:cNvPr id="5" name="Google Shape;455;p40">
            <a:extLst>
              <a:ext uri="{FF2B5EF4-FFF2-40B4-BE49-F238E27FC236}">
                <a16:creationId xmlns:a16="http://schemas.microsoft.com/office/drawing/2014/main" id="{1B711996-55C5-344E-5E91-C0F4A7F63529}"/>
              </a:ext>
            </a:extLst>
          </p:cNvPr>
          <p:cNvSpPr txBox="1">
            <a:spLocks noGrp="1"/>
          </p:cNvSpPr>
          <p:nvPr>
            <p:ph type="ctrTitle"/>
          </p:nvPr>
        </p:nvSpPr>
        <p:spPr>
          <a:xfrm>
            <a:off x="1914833" y="766944"/>
            <a:ext cx="4662952" cy="49756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Primer Team</a:t>
            </a:r>
            <a:endParaRPr/>
          </a:p>
        </p:txBody>
      </p:sp>
      <p:grpSp>
        <p:nvGrpSpPr>
          <p:cNvPr id="6" name="Google Shape;9298;p58">
            <a:extLst>
              <a:ext uri="{FF2B5EF4-FFF2-40B4-BE49-F238E27FC236}">
                <a16:creationId xmlns:a16="http://schemas.microsoft.com/office/drawing/2014/main" id="{08920CE7-8526-CF82-0EAB-00DCFE257A0F}"/>
              </a:ext>
            </a:extLst>
          </p:cNvPr>
          <p:cNvGrpSpPr/>
          <p:nvPr/>
        </p:nvGrpSpPr>
        <p:grpSpPr>
          <a:xfrm>
            <a:off x="7114514" y="3157538"/>
            <a:ext cx="1634674" cy="1631257"/>
            <a:chOff x="3541011" y="1508594"/>
            <a:chExt cx="350166" cy="349434"/>
          </a:xfrm>
        </p:grpSpPr>
        <p:sp>
          <p:nvSpPr>
            <p:cNvPr id="7" name="Google Shape;9299;p58">
              <a:extLst>
                <a:ext uri="{FF2B5EF4-FFF2-40B4-BE49-F238E27FC236}">
                  <a16:creationId xmlns:a16="http://schemas.microsoft.com/office/drawing/2014/main" id="{BF58EE68-9C2B-8735-E216-52657B426FA1}"/>
                </a:ext>
              </a:extLst>
            </p:cNvPr>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00;p58">
              <a:extLst>
                <a:ext uri="{FF2B5EF4-FFF2-40B4-BE49-F238E27FC236}">
                  <a16:creationId xmlns:a16="http://schemas.microsoft.com/office/drawing/2014/main" id="{5B8C9BE1-5B98-A8CC-19DD-663DD55B2C2D}"/>
                </a:ext>
              </a:extLst>
            </p:cNvPr>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01;p58">
              <a:extLst>
                <a:ext uri="{FF2B5EF4-FFF2-40B4-BE49-F238E27FC236}">
                  <a16:creationId xmlns:a16="http://schemas.microsoft.com/office/drawing/2014/main" id="{49663F27-1E3A-2B6D-7742-34806280AF0E}"/>
                </a:ext>
              </a:extLst>
            </p:cNvPr>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02;p58">
              <a:extLst>
                <a:ext uri="{FF2B5EF4-FFF2-40B4-BE49-F238E27FC236}">
                  <a16:creationId xmlns:a16="http://schemas.microsoft.com/office/drawing/2014/main" id="{98986DD9-CB50-F59C-FFEB-C0C35041A2E1}"/>
                </a:ext>
              </a:extLst>
            </p:cNvPr>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03;p58">
              <a:extLst>
                <a:ext uri="{FF2B5EF4-FFF2-40B4-BE49-F238E27FC236}">
                  <a16:creationId xmlns:a16="http://schemas.microsoft.com/office/drawing/2014/main" id="{F77FC3DD-B84D-9B88-FF39-E4AE49B59955}"/>
                </a:ext>
              </a:extLst>
            </p:cNvPr>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04;p58">
              <a:extLst>
                <a:ext uri="{FF2B5EF4-FFF2-40B4-BE49-F238E27FC236}">
                  <a16:creationId xmlns:a16="http://schemas.microsoft.com/office/drawing/2014/main" id="{2C5C41F2-0100-D39B-D77C-EC4BBE66A406}"/>
                </a:ext>
              </a:extLst>
            </p:cNvPr>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05;p58">
              <a:extLst>
                <a:ext uri="{FF2B5EF4-FFF2-40B4-BE49-F238E27FC236}">
                  <a16:creationId xmlns:a16="http://schemas.microsoft.com/office/drawing/2014/main" id="{B6B28D51-F988-334A-8FAD-B1481A02343C}"/>
                </a:ext>
              </a:extLst>
            </p:cNvPr>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06;p58">
              <a:extLst>
                <a:ext uri="{FF2B5EF4-FFF2-40B4-BE49-F238E27FC236}">
                  <a16:creationId xmlns:a16="http://schemas.microsoft.com/office/drawing/2014/main" id="{4EBA569D-3BBC-8DA2-CB0F-775F1E4F002B}"/>
                </a:ext>
              </a:extLst>
            </p:cNvPr>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07;p58">
              <a:extLst>
                <a:ext uri="{FF2B5EF4-FFF2-40B4-BE49-F238E27FC236}">
                  <a16:creationId xmlns:a16="http://schemas.microsoft.com/office/drawing/2014/main" id="{4E1840FD-307C-99AD-4687-0ED936C154C1}"/>
                </a:ext>
              </a:extLst>
            </p:cNvPr>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308;p58">
              <a:extLst>
                <a:ext uri="{FF2B5EF4-FFF2-40B4-BE49-F238E27FC236}">
                  <a16:creationId xmlns:a16="http://schemas.microsoft.com/office/drawing/2014/main" id="{55CA3A71-F41A-7CA1-90B0-E9D6B3DD4B77}"/>
                </a:ext>
              </a:extLst>
            </p:cNvPr>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309;p58">
              <a:extLst>
                <a:ext uri="{FF2B5EF4-FFF2-40B4-BE49-F238E27FC236}">
                  <a16:creationId xmlns:a16="http://schemas.microsoft.com/office/drawing/2014/main" id="{68E66FC1-6D5E-890F-F8C5-8DAD80FFAB9A}"/>
                </a:ext>
              </a:extLst>
            </p:cNvPr>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10;p58">
              <a:extLst>
                <a:ext uri="{FF2B5EF4-FFF2-40B4-BE49-F238E27FC236}">
                  <a16:creationId xmlns:a16="http://schemas.microsoft.com/office/drawing/2014/main" id="{5C541FCA-18B7-4FEC-959F-D8C15A0CF673}"/>
                </a:ext>
              </a:extLst>
            </p:cNvPr>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11;p58">
              <a:extLst>
                <a:ext uri="{FF2B5EF4-FFF2-40B4-BE49-F238E27FC236}">
                  <a16:creationId xmlns:a16="http://schemas.microsoft.com/office/drawing/2014/main" id="{D1B72C6D-99E0-92B1-6826-E7EF1901CC7E}"/>
                </a:ext>
              </a:extLst>
            </p:cNvPr>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54;p40">
            <a:extLst>
              <a:ext uri="{FF2B5EF4-FFF2-40B4-BE49-F238E27FC236}">
                <a16:creationId xmlns:a16="http://schemas.microsoft.com/office/drawing/2014/main" id="{F33CF418-D1FC-E120-5E64-84EBDE1CDBCD}"/>
              </a:ext>
            </a:extLst>
          </p:cNvPr>
          <p:cNvSpPr txBox="1">
            <a:spLocks/>
          </p:cNvSpPr>
          <p:nvPr/>
        </p:nvSpPr>
        <p:spPr>
          <a:xfrm>
            <a:off x="4406383" y="1253552"/>
            <a:ext cx="4342805" cy="3303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Manrope Medium"/>
              <a:buNone/>
              <a:defRPr sz="1600" b="0" i="0" u="none" strike="noStrike" cap="none">
                <a:solidFill>
                  <a:schemeClr val="dk1"/>
                </a:solidFill>
                <a:latin typeface="Manrope Medium"/>
                <a:ea typeface="Manrope Medium"/>
                <a:cs typeface="Manrope Medium"/>
                <a:sym typeface="Manrope Medium"/>
              </a:defRPr>
            </a:lvl1pPr>
            <a:lvl2pPr marL="914400" marR="0" lvl="1"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2pPr>
            <a:lvl3pPr marL="1371600" marR="0" lvl="2"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3pPr>
            <a:lvl4pPr marL="1828800" marR="0" lvl="3"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4pPr>
            <a:lvl5pPr marL="2286000" marR="0" lvl="4"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5pPr>
            <a:lvl6pPr marL="2743200" marR="0" lvl="5"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6pPr>
            <a:lvl7pPr marL="3200400" marR="0" lvl="6"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7pPr>
            <a:lvl8pPr marL="3657600" marR="0" lvl="7"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8pPr>
            <a:lvl9pPr marL="4114800" marR="0" lvl="8" indent="-317500" algn="ctr" rtl="0">
              <a:lnSpc>
                <a:spcPct val="100000"/>
              </a:lnSpc>
              <a:spcBef>
                <a:spcPts val="0"/>
              </a:spcBef>
              <a:spcAft>
                <a:spcPts val="0"/>
              </a:spcAft>
              <a:buClr>
                <a:schemeClr val="dk1"/>
              </a:buClr>
              <a:buSzPts val="1800"/>
              <a:buFont typeface="Manrope Medium"/>
              <a:buNone/>
              <a:defRPr sz="1800" b="0" i="0" u="none" strike="noStrike" cap="none">
                <a:solidFill>
                  <a:schemeClr val="dk1"/>
                </a:solidFill>
                <a:latin typeface="Manrope Medium"/>
                <a:ea typeface="Manrope Medium"/>
                <a:cs typeface="Manrope Medium"/>
                <a:sym typeface="Manrope Medium"/>
              </a:defRPr>
            </a:lvl9pPr>
          </a:lstStyle>
          <a:p>
            <a:pPr marL="173990" indent="-171450" algn="l">
              <a:buFont typeface="Arial" panose="020B0604020202020204" pitchFamily="34" charset="0"/>
              <a:buChar char="•"/>
            </a:pPr>
            <a:r>
              <a:rPr lang="en-US" sz="1200" dirty="0"/>
              <a:t>Khaled Mostafa Abdul-Rahim Al-Sayed </a:t>
            </a:r>
          </a:p>
          <a:p>
            <a:pPr marL="173990" indent="-171450" algn="l">
              <a:buFont typeface="Arial" panose="020B0604020202020204" pitchFamily="34" charset="0"/>
              <a:buChar char="•"/>
            </a:pPr>
            <a:r>
              <a:rPr lang="en-US" sz="1200" dirty="0"/>
              <a:t>Mohamed Reda Mohamed </a:t>
            </a:r>
            <a:r>
              <a:rPr lang="en-US" sz="1200" dirty="0" err="1"/>
              <a:t>Shosha</a:t>
            </a:r>
            <a:endParaRPr lang="en-US" sz="1200" dirty="0"/>
          </a:p>
          <a:p>
            <a:pPr marL="173990" indent="-171450" algn="l">
              <a:buFont typeface="Arial" panose="020B0604020202020204" pitchFamily="34" charset="0"/>
              <a:buChar char="•"/>
            </a:pPr>
            <a:r>
              <a:rPr lang="en-US" sz="1200" dirty="0"/>
              <a:t>Mohamed </a:t>
            </a:r>
            <a:r>
              <a:rPr lang="en-US" sz="1200" dirty="0" err="1"/>
              <a:t>Seyam</a:t>
            </a:r>
            <a:r>
              <a:rPr lang="en-US" sz="1200" dirty="0"/>
              <a:t> Abo </a:t>
            </a:r>
            <a:r>
              <a:rPr lang="en-US" sz="1200" dirty="0" err="1"/>
              <a:t>Elyazed</a:t>
            </a:r>
            <a:r>
              <a:rPr lang="en-US" sz="1200" dirty="0"/>
              <a:t>  Abo Kamla</a:t>
            </a:r>
          </a:p>
          <a:p>
            <a:pPr marL="173990" indent="-171450" algn="l">
              <a:buFont typeface="Arial" panose="020B0604020202020204" pitchFamily="34" charset="0"/>
              <a:buChar char="•"/>
            </a:pPr>
            <a:r>
              <a:rPr lang="en-US" sz="1200" dirty="0"/>
              <a:t>Mohamed Hassan </a:t>
            </a:r>
            <a:r>
              <a:rPr lang="en-US" sz="1200" dirty="0" err="1"/>
              <a:t>Eisa</a:t>
            </a:r>
            <a:r>
              <a:rPr lang="en-US" sz="1200" dirty="0"/>
              <a:t> </a:t>
            </a:r>
            <a:r>
              <a:rPr lang="en-US" sz="1200" dirty="0" err="1"/>
              <a:t>Abozied</a:t>
            </a:r>
            <a:endParaRPr lang="en-US" sz="1200" dirty="0"/>
          </a:p>
          <a:p>
            <a:pPr marL="173990" indent="-171450" algn="l">
              <a:buFont typeface="Arial" panose="020B0604020202020204" pitchFamily="34" charset="0"/>
              <a:buChar char="•"/>
            </a:pPr>
            <a:r>
              <a:rPr lang="en-US" sz="1200" dirty="0" err="1"/>
              <a:t>Muhamed</a:t>
            </a:r>
            <a:r>
              <a:rPr lang="en-US" sz="1200" dirty="0"/>
              <a:t> Hamed </a:t>
            </a:r>
            <a:r>
              <a:rPr lang="en-US" sz="1200" dirty="0" err="1"/>
              <a:t>Muhamed</a:t>
            </a:r>
            <a:r>
              <a:rPr lang="en-US" sz="1200" dirty="0"/>
              <a:t> Al-Sayed</a:t>
            </a:r>
          </a:p>
          <a:p>
            <a:pPr marL="173990" indent="-171450" algn="l">
              <a:buFont typeface="Arial" panose="020B0604020202020204" pitchFamily="34" charset="0"/>
              <a:buChar char="•"/>
            </a:pPr>
            <a:r>
              <a:rPr lang="en-US" sz="1200" dirty="0" err="1"/>
              <a:t>Saif</a:t>
            </a:r>
            <a:r>
              <a:rPr lang="en-US" sz="1200" dirty="0"/>
              <a:t> Walid Al-</a:t>
            </a:r>
            <a:r>
              <a:rPr lang="en-US" sz="1200" dirty="0" err="1"/>
              <a:t>Dosouky</a:t>
            </a:r>
            <a:r>
              <a:rPr lang="en-US" sz="1200" dirty="0"/>
              <a:t> Al-</a:t>
            </a:r>
            <a:r>
              <a:rPr lang="en-US" sz="1200" dirty="0" err="1"/>
              <a:t>Shazly</a:t>
            </a:r>
            <a:r>
              <a:rPr lang="en-US" sz="1200" dirty="0"/>
              <a:t> Al-</a:t>
            </a:r>
            <a:r>
              <a:rPr lang="en-US" sz="1200" dirty="0" err="1"/>
              <a:t>Fiqi</a:t>
            </a:r>
            <a:endParaRPr lang="en-US" sz="1200" dirty="0"/>
          </a:p>
          <a:p>
            <a:pPr marL="173990" indent="-171450" algn="l">
              <a:buFont typeface="Arial" panose="020B0604020202020204" pitchFamily="34" charset="0"/>
              <a:buChar char="•"/>
            </a:pPr>
            <a:endParaRPr lang="en-US" sz="1200" dirty="0"/>
          </a:p>
          <a:p>
            <a:pPr marL="173990" indent="-171450">
              <a:buFont typeface="Arial" panose="020B0604020202020204" pitchFamily="34" charset="0"/>
              <a:buChar char="•"/>
            </a:pPr>
            <a:endParaRPr lang="en-US" sz="1200" dirty="0"/>
          </a:p>
        </p:txBody>
      </p:sp>
      <p:grpSp>
        <p:nvGrpSpPr>
          <p:cNvPr id="46" name="Google Shape;519;p43">
            <a:extLst>
              <a:ext uri="{FF2B5EF4-FFF2-40B4-BE49-F238E27FC236}">
                <a16:creationId xmlns:a16="http://schemas.microsoft.com/office/drawing/2014/main" id="{F70B5E4D-7B1A-E49C-A084-F8EEDFD6FC6C}"/>
              </a:ext>
            </a:extLst>
          </p:cNvPr>
          <p:cNvGrpSpPr/>
          <p:nvPr/>
        </p:nvGrpSpPr>
        <p:grpSpPr>
          <a:xfrm>
            <a:off x="494850" y="447775"/>
            <a:ext cx="591732" cy="139500"/>
            <a:chOff x="494850" y="447775"/>
            <a:chExt cx="591732" cy="139500"/>
          </a:xfrm>
        </p:grpSpPr>
        <p:sp>
          <p:nvSpPr>
            <p:cNvPr id="47" name="Google Shape;520;p43">
              <a:extLst>
                <a:ext uri="{FF2B5EF4-FFF2-40B4-BE49-F238E27FC236}">
                  <a16:creationId xmlns:a16="http://schemas.microsoft.com/office/drawing/2014/main" id="{76AB23DA-D7DE-BF3C-AB73-60D43AFC37F1}"/>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8" name="Google Shape;521;p43">
              <a:extLst>
                <a:ext uri="{FF2B5EF4-FFF2-40B4-BE49-F238E27FC236}">
                  <a16:creationId xmlns:a16="http://schemas.microsoft.com/office/drawing/2014/main" id="{946993A1-DE96-F087-CF62-2583036973ED}"/>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2;p43">
              <a:extLst>
                <a:ext uri="{FF2B5EF4-FFF2-40B4-BE49-F238E27FC236}">
                  <a16:creationId xmlns:a16="http://schemas.microsoft.com/office/drawing/2014/main" id="{2E478AEE-E351-44AA-62E6-B2B322B4AA2D}"/>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 name="Google Shape;523;p43">
            <a:extLst>
              <a:ext uri="{FF2B5EF4-FFF2-40B4-BE49-F238E27FC236}">
                <a16:creationId xmlns:a16="http://schemas.microsoft.com/office/drawing/2014/main" id="{E92FCAF7-E6A6-1B06-ACBD-B43F546B543F}"/>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296599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19" name="Google Shape;519;p43"/>
          <p:cNvGrpSpPr/>
          <p:nvPr/>
        </p:nvGrpSpPr>
        <p:grpSpPr>
          <a:xfrm>
            <a:off x="494850" y="447775"/>
            <a:ext cx="591732" cy="139500"/>
            <a:chOff x="494850" y="447775"/>
            <a:chExt cx="591732" cy="139500"/>
          </a:xfrm>
        </p:grpSpPr>
        <p:sp>
          <p:nvSpPr>
            <p:cNvPr id="520" name="Google Shape;520;p43"/>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21" name="Google Shape;521;p43"/>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3" name="Google Shape;523;p43"/>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524" name="Google Shape;524;p43"/>
          <p:cNvSpPr txBox="1"/>
          <p:nvPr/>
        </p:nvSpPr>
        <p:spPr>
          <a:xfrm>
            <a:off x="5192600" y="3539550"/>
            <a:ext cx="2665500" cy="52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solidFill>
                <a:schemeClr val="dk1"/>
              </a:solidFill>
              <a:latin typeface="Manrope Medium"/>
              <a:ea typeface="Manrope Medium"/>
              <a:cs typeface="Manrope Medium"/>
              <a:sym typeface="Manrope Medium"/>
            </a:endParaRPr>
          </a:p>
        </p:txBody>
      </p:sp>
      <p:sp>
        <p:nvSpPr>
          <p:cNvPr id="525" name="Google Shape;525;p43"/>
          <p:cNvSpPr txBox="1">
            <a:spLocks noGrp="1"/>
          </p:cNvSpPr>
          <p:nvPr>
            <p:ph type="ctrTitle"/>
          </p:nvPr>
        </p:nvSpPr>
        <p:spPr>
          <a:xfrm>
            <a:off x="2492211" y="1768163"/>
            <a:ext cx="3658500" cy="84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3"/>
                </a:solidFill>
              </a:rPr>
              <a:t>#</a:t>
            </a:r>
            <a:r>
              <a:rPr lang="en"/>
              <a:t>Thanks!</a:t>
            </a:r>
            <a:endParaRPr/>
          </a:p>
        </p:txBody>
      </p:sp>
      <p:sp>
        <p:nvSpPr>
          <p:cNvPr id="526" name="Google Shape;526;p43"/>
          <p:cNvSpPr txBox="1">
            <a:spLocks noGrp="1"/>
          </p:cNvSpPr>
          <p:nvPr>
            <p:ph type="subTitle" idx="1"/>
          </p:nvPr>
        </p:nvSpPr>
        <p:spPr>
          <a:xfrm>
            <a:off x="2663024" y="3539550"/>
            <a:ext cx="3658500" cy="12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anrope"/>
                <a:ea typeface="Manrope"/>
                <a:cs typeface="Manrope"/>
                <a:sym typeface="Manrope"/>
              </a:rPr>
              <a:t>Do you have any questions?</a:t>
            </a:r>
            <a:endParaRPr sz="1400"/>
          </a:p>
        </p:txBody>
      </p:sp>
      <p:sp>
        <p:nvSpPr>
          <p:cNvPr id="2" name="Rectangle: Rounded Corners 1">
            <a:extLst>
              <a:ext uri="{FF2B5EF4-FFF2-40B4-BE49-F238E27FC236}">
                <a16:creationId xmlns:a16="http://schemas.microsoft.com/office/drawing/2014/main" id="{C91C6328-18DE-00CD-70D3-ECDFC1D32F1B}"/>
              </a:ext>
            </a:extLst>
          </p:cNvPr>
          <p:cNvSpPr/>
          <p:nvPr/>
        </p:nvSpPr>
        <p:spPr>
          <a:xfrm>
            <a:off x="5007303" y="2437220"/>
            <a:ext cx="3436144" cy="1178718"/>
          </a:xfrm>
          <a:prstGeom prst="roundRect">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ar-EG"/>
          </a:p>
        </p:txBody>
      </p:sp>
      <p:grpSp>
        <p:nvGrpSpPr>
          <p:cNvPr id="8" name="Google Shape;12081;p62">
            <a:extLst>
              <a:ext uri="{FF2B5EF4-FFF2-40B4-BE49-F238E27FC236}">
                <a16:creationId xmlns:a16="http://schemas.microsoft.com/office/drawing/2014/main" id="{584C8674-595B-AA55-3253-ADBCDF96994F}"/>
              </a:ext>
            </a:extLst>
          </p:cNvPr>
          <p:cNvGrpSpPr/>
          <p:nvPr/>
        </p:nvGrpSpPr>
        <p:grpSpPr>
          <a:xfrm>
            <a:off x="7518513" y="709650"/>
            <a:ext cx="1079014" cy="1131041"/>
            <a:chOff x="853568" y="1975538"/>
            <a:chExt cx="337334" cy="353599"/>
          </a:xfrm>
        </p:grpSpPr>
        <p:sp>
          <p:nvSpPr>
            <p:cNvPr id="9" name="Google Shape;12082;p62">
              <a:extLst>
                <a:ext uri="{FF2B5EF4-FFF2-40B4-BE49-F238E27FC236}">
                  <a16:creationId xmlns:a16="http://schemas.microsoft.com/office/drawing/2014/main" id="{76D7C4DB-7308-1398-5A99-AAE48DD274F5}"/>
                </a:ext>
              </a:extLst>
            </p:cNvPr>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83;p62">
              <a:extLst>
                <a:ext uri="{FF2B5EF4-FFF2-40B4-BE49-F238E27FC236}">
                  <a16:creationId xmlns:a16="http://schemas.microsoft.com/office/drawing/2014/main" id="{01CF5FD5-8C65-E8E6-82AE-BDD199CF9767}"/>
                </a:ext>
              </a:extLst>
            </p:cNvPr>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84;p62">
              <a:extLst>
                <a:ext uri="{FF2B5EF4-FFF2-40B4-BE49-F238E27FC236}">
                  <a16:creationId xmlns:a16="http://schemas.microsoft.com/office/drawing/2014/main" id="{18E99258-AAA5-EA35-9475-F6904029CF6D}"/>
                </a:ext>
              </a:extLst>
            </p:cNvPr>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85;p62">
              <a:extLst>
                <a:ext uri="{FF2B5EF4-FFF2-40B4-BE49-F238E27FC236}">
                  <a16:creationId xmlns:a16="http://schemas.microsoft.com/office/drawing/2014/main" id="{633C356C-6142-8137-48B7-C23F2199F2FE}"/>
                </a:ext>
              </a:extLst>
            </p:cNvPr>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72" name="Google Shape;172;p30"/>
          <p:cNvSpPr txBox="1">
            <a:spLocks noGrp="1"/>
          </p:cNvSpPr>
          <p:nvPr>
            <p:ph type="body" idx="1"/>
          </p:nvPr>
        </p:nvSpPr>
        <p:spPr>
          <a:xfrm>
            <a:off x="1499498" y="1910420"/>
            <a:ext cx="5993992" cy="18581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700"/>
              <a:t>Our project is glasses for the blind it will help them to walk in the street or anywhere without a need to help. It starts working by sensing a body</a:t>
            </a:r>
            <a:r>
              <a:rPr lang="ar-EG" sz="1700"/>
              <a:t> </a:t>
            </a:r>
            <a:r>
              <a:rPr lang="en-US" sz="1700"/>
              <a:t>at a distance 1 </a:t>
            </a:r>
            <a:r>
              <a:rPr lang="en-US" sz="1700" err="1"/>
              <a:t>Metre</a:t>
            </a:r>
            <a:r>
              <a:rPr lang="en-US" sz="1700"/>
              <a:t> away, then a sound will warn them to stop or take care about whichever coming.</a:t>
            </a:r>
            <a:endParaRPr>
              <a:solidFill>
                <a:schemeClr val="lt2"/>
              </a:solidFill>
            </a:endParaRPr>
          </a:p>
        </p:txBody>
      </p:sp>
      <p:sp>
        <p:nvSpPr>
          <p:cNvPr id="173" name="Google Shape;173;p30"/>
          <p:cNvSpPr txBox="1">
            <a:spLocks noGrp="1"/>
          </p:cNvSpPr>
          <p:nvPr>
            <p:ph type="ctrTitle"/>
          </p:nvPr>
        </p:nvSpPr>
        <p:spPr>
          <a:xfrm>
            <a:off x="713225" y="972550"/>
            <a:ext cx="7717500" cy="59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a:t>
            </a:r>
            <a:r>
              <a:rPr lang="en">
                <a:solidFill>
                  <a:schemeClr val="accent3"/>
                </a:solidFill>
              </a:rPr>
              <a:t>#</a:t>
            </a:r>
            <a:r>
              <a:rPr lang="en"/>
              <a:t> Glasses for the blind?</a:t>
            </a:r>
            <a:endParaRPr/>
          </a:p>
        </p:txBody>
      </p:sp>
      <p:pic>
        <p:nvPicPr>
          <p:cNvPr id="2" name="Google Shape;667;p49">
            <a:extLst>
              <a:ext uri="{FF2B5EF4-FFF2-40B4-BE49-F238E27FC236}">
                <a16:creationId xmlns:a16="http://schemas.microsoft.com/office/drawing/2014/main" id="{C57CE197-854B-C271-D8AD-97E6F1A5EC48}"/>
              </a:ext>
            </a:extLst>
          </p:cNvPr>
          <p:cNvPicPr preferRelativeResize="0"/>
          <p:nvPr/>
        </p:nvPicPr>
        <p:blipFill rotWithShape="1">
          <a:blip r:embed="rId3">
            <a:alphaModFix/>
          </a:blip>
          <a:srcRect t="16547" b="16540"/>
          <a:stretch/>
        </p:blipFill>
        <p:spPr>
          <a:xfrm>
            <a:off x="5587832" y="2915872"/>
            <a:ext cx="2930518" cy="1960845"/>
          </a:xfrm>
          <a:prstGeom prst="rect">
            <a:avLst/>
          </a:prstGeom>
          <a:noFill/>
          <a:ln>
            <a:noFill/>
          </a:ln>
        </p:spPr>
      </p:pic>
      <p:sp>
        <p:nvSpPr>
          <p:cNvPr id="30" name="Google Shape;340;p37">
            <a:hlinkClick r:id="rId4" action="ppaction://hlinksldjump"/>
            <a:extLst>
              <a:ext uri="{FF2B5EF4-FFF2-40B4-BE49-F238E27FC236}">
                <a16:creationId xmlns:a16="http://schemas.microsoft.com/office/drawing/2014/main" id="{EC8B9C6F-249B-EF5B-DD1E-48496A4502B7}"/>
              </a:ext>
            </a:extLst>
          </p:cNvPr>
          <p:cNvSpPr/>
          <p:nvPr/>
        </p:nvSpPr>
        <p:spPr>
          <a:xfrm>
            <a:off x="127020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chemeClr val="lt1"/>
                </a:solidFill>
                <a:latin typeface="Be Vietnam Pro"/>
                <a:ea typeface="Be Vietnam Pro"/>
                <a:cs typeface="Be Vietnam Pro"/>
                <a:sym typeface="Be Vietnam Pro"/>
              </a:rPr>
              <a:t>Intro</a:t>
            </a:r>
            <a:endParaRPr sz="1200" b="1">
              <a:solidFill>
                <a:schemeClr val="lt1"/>
              </a:solidFill>
              <a:latin typeface="Be Vietnam Pro"/>
              <a:ea typeface="Be Vietnam Pro"/>
              <a:cs typeface="Be Vietnam Pro"/>
              <a:sym typeface="Be Vietnam Pro"/>
            </a:endParaRPr>
          </a:p>
        </p:txBody>
      </p:sp>
      <p:sp>
        <p:nvSpPr>
          <p:cNvPr id="31" name="Google Shape;341;p37">
            <a:hlinkClick r:id="rId5" action="ppaction://hlinksldjump"/>
            <a:extLst>
              <a:ext uri="{FF2B5EF4-FFF2-40B4-BE49-F238E27FC236}">
                <a16:creationId xmlns:a16="http://schemas.microsoft.com/office/drawing/2014/main" id="{E12D4845-A655-5949-C1E3-9FB79C3B5660}"/>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32" name="Google Shape;342;p37">
            <a:hlinkClick r:id="rId6" action="ppaction://hlinksldjump"/>
            <a:extLst>
              <a:ext uri="{FF2B5EF4-FFF2-40B4-BE49-F238E27FC236}">
                <a16:creationId xmlns:a16="http://schemas.microsoft.com/office/drawing/2014/main" id="{F41AC346-774B-61F0-287F-419BE80BF27C}"/>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33" name="Google Shape;343;p37">
            <a:hlinkClick r:id="rId7" action="ppaction://hlinksldjump"/>
            <a:extLst>
              <a:ext uri="{FF2B5EF4-FFF2-40B4-BE49-F238E27FC236}">
                <a16:creationId xmlns:a16="http://schemas.microsoft.com/office/drawing/2014/main" id="{67630560-08F0-E820-FE53-7F01DE91404F}"/>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34" name="Google Shape;344;p37">
            <a:hlinkClick r:id="rId8" action="ppaction://hlinksldjump"/>
            <a:extLst>
              <a:ext uri="{FF2B5EF4-FFF2-40B4-BE49-F238E27FC236}">
                <a16:creationId xmlns:a16="http://schemas.microsoft.com/office/drawing/2014/main" id="{7C521BE0-58CA-5915-2519-6C5693C4A98E}"/>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35" name="Google Shape;345;p37">
            <a:hlinkClick r:id="rId9" action="ppaction://hlinksldjump"/>
            <a:extLst>
              <a:ext uri="{FF2B5EF4-FFF2-40B4-BE49-F238E27FC236}">
                <a16:creationId xmlns:a16="http://schemas.microsoft.com/office/drawing/2014/main" id="{09A2628A-5EDA-3CFE-4A45-3D471072FED2}"/>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37" name="Google Shape;347;p37">
            <a:extLst>
              <a:ext uri="{FF2B5EF4-FFF2-40B4-BE49-F238E27FC236}">
                <a16:creationId xmlns:a16="http://schemas.microsoft.com/office/drawing/2014/main" id="{FE321233-FE70-C78E-C33A-01B88AA1893F}"/>
              </a:ext>
            </a:extLst>
          </p:cNvPr>
          <p:cNvGrpSpPr/>
          <p:nvPr/>
        </p:nvGrpSpPr>
        <p:grpSpPr>
          <a:xfrm>
            <a:off x="494850" y="447775"/>
            <a:ext cx="591732" cy="139500"/>
            <a:chOff x="494850" y="447775"/>
            <a:chExt cx="591732" cy="139500"/>
          </a:xfrm>
        </p:grpSpPr>
        <p:sp>
          <p:nvSpPr>
            <p:cNvPr id="38" name="Google Shape;348;p37">
              <a:extLst>
                <a:ext uri="{FF2B5EF4-FFF2-40B4-BE49-F238E27FC236}">
                  <a16:creationId xmlns:a16="http://schemas.microsoft.com/office/drawing/2014/main" id="{2C725216-DC64-B050-53D1-740FA1CE2BBF}"/>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9;p37">
              <a:extLst>
                <a:ext uri="{FF2B5EF4-FFF2-40B4-BE49-F238E27FC236}">
                  <a16:creationId xmlns:a16="http://schemas.microsoft.com/office/drawing/2014/main" id="{FD01D918-B5A8-D225-7573-1AEAE2712516}"/>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0;p37">
              <a:extLst>
                <a:ext uri="{FF2B5EF4-FFF2-40B4-BE49-F238E27FC236}">
                  <a16:creationId xmlns:a16="http://schemas.microsoft.com/office/drawing/2014/main" id="{08CFE33D-29B8-9EC2-F3B7-9763FED85268}"/>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1" name="Google Shape;351;p37">
            <a:extLst>
              <a:ext uri="{FF2B5EF4-FFF2-40B4-BE49-F238E27FC236}">
                <a16:creationId xmlns:a16="http://schemas.microsoft.com/office/drawing/2014/main" id="{2E965F14-761B-65FC-1ED4-5EB83923E4C7}"/>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3" name="Google Shape;346;p37">
            <a:hlinkClick r:id="rId10" action="ppaction://hlinksldjump"/>
            <a:extLst>
              <a:ext uri="{FF2B5EF4-FFF2-40B4-BE49-F238E27FC236}">
                <a16:creationId xmlns:a16="http://schemas.microsoft.com/office/drawing/2014/main" id="{2EFA3B0B-3614-9094-6852-E486E930B4B7}"/>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92" name="Google Shape;192;p31"/>
          <p:cNvSpPr txBox="1">
            <a:spLocks noGrp="1"/>
          </p:cNvSpPr>
          <p:nvPr>
            <p:ph type="subTitle" idx="2"/>
          </p:nvPr>
        </p:nvSpPr>
        <p:spPr>
          <a:xfrm>
            <a:off x="1367766" y="1733056"/>
            <a:ext cx="6408467" cy="1977138"/>
          </a:xfrm>
          <a:prstGeom prst="rect">
            <a:avLst/>
          </a:prstGeom>
        </p:spPr>
        <p:txBody>
          <a:bodyPr spcFirstLastPara="1" wrap="square" lIns="91425" tIns="91425" rIns="91425" bIns="91425" anchor="t" anchorCtr="0">
            <a:noAutofit/>
          </a:bodyPr>
          <a:lstStyle/>
          <a:p>
            <a:pPr marL="2540" lvl="0" indent="0" algn="ctr" rtl="0">
              <a:lnSpc>
                <a:spcPct val="115000"/>
              </a:lnSpc>
              <a:spcBef>
                <a:spcPts val="0"/>
              </a:spcBef>
              <a:spcAft>
                <a:spcPts val="0"/>
              </a:spcAft>
              <a:buSzPts val="1400"/>
              <a:buNone/>
            </a:pPr>
            <a:endParaRPr/>
          </a:p>
          <a:p>
            <a:pPr marL="0" lvl="0" indent="0" algn="ctr" rtl="0">
              <a:lnSpc>
                <a:spcPct val="115000"/>
              </a:lnSpc>
              <a:spcBef>
                <a:spcPts val="0"/>
              </a:spcBef>
              <a:spcAft>
                <a:spcPts val="0"/>
              </a:spcAft>
              <a:buNone/>
            </a:pPr>
            <a:r>
              <a:rPr lang="en-US" sz="1700"/>
              <a:t>Before glasses were created for the blind, they used sticks. But it was not practical because it does not make the person familiar with all the things around him. It may be broken or falling and the person cannot find it.</a:t>
            </a:r>
            <a:endParaRPr sz="1700"/>
          </a:p>
        </p:txBody>
      </p:sp>
      <p:sp>
        <p:nvSpPr>
          <p:cNvPr id="195" name="Google Shape;195;p31"/>
          <p:cNvSpPr txBox="1">
            <a:spLocks noGrp="1"/>
          </p:cNvSpPr>
          <p:nvPr>
            <p:ph type="ctrTitle"/>
          </p:nvPr>
        </p:nvSpPr>
        <p:spPr>
          <a:xfrm>
            <a:off x="236220" y="952448"/>
            <a:ext cx="8397240" cy="59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Before creating </a:t>
            </a:r>
            <a:r>
              <a:rPr lang="en">
                <a:solidFill>
                  <a:schemeClr val="accent3"/>
                </a:solidFill>
              </a:rPr>
              <a:t>#</a:t>
            </a:r>
            <a:r>
              <a:rPr lang="en"/>
              <a:t> Glasses for the blind </a:t>
            </a:r>
            <a:endParaRPr/>
          </a:p>
        </p:txBody>
      </p:sp>
      <p:pic>
        <p:nvPicPr>
          <p:cNvPr id="2" name="Google Shape;675;p49">
            <a:extLst>
              <a:ext uri="{FF2B5EF4-FFF2-40B4-BE49-F238E27FC236}">
                <a16:creationId xmlns:a16="http://schemas.microsoft.com/office/drawing/2014/main" id="{C2C432B8-21F3-E20A-9AD2-B46894CF911F}"/>
              </a:ext>
            </a:extLst>
          </p:cNvPr>
          <p:cNvPicPr preferRelativeResize="0"/>
          <p:nvPr/>
        </p:nvPicPr>
        <p:blipFill rotWithShape="1">
          <a:blip r:embed="rId3">
            <a:alphaModFix/>
          </a:blip>
          <a:srcRect t="14837" b="14844"/>
          <a:stretch/>
        </p:blipFill>
        <p:spPr>
          <a:xfrm>
            <a:off x="6069055" y="2941276"/>
            <a:ext cx="2910637" cy="2046770"/>
          </a:xfrm>
          <a:prstGeom prst="rect">
            <a:avLst/>
          </a:prstGeom>
          <a:noFill/>
          <a:ln>
            <a:noFill/>
          </a:ln>
        </p:spPr>
      </p:pic>
      <p:sp>
        <p:nvSpPr>
          <p:cNvPr id="4" name="Google Shape;340;p37">
            <a:hlinkClick r:id="rId4" action="ppaction://hlinksldjump"/>
            <a:extLst>
              <a:ext uri="{FF2B5EF4-FFF2-40B4-BE49-F238E27FC236}">
                <a16:creationId xmlns:a16="http://schemas.microsoft.com/office/drawing/2014/main" id="{743254B0-D935-E415-69F0-CFB954E0DC3B}"/>
              </a:ext>
            </a:extLst>
          </p:cNvPr>
          <p:cNvSpPr/>
          <p:nvPr/>
        </p:nvSpPr>
        <p:spPr>
          <a:xfrm>
            <a:off x="127020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chemeClr val="lt1"/>
                </a:solidFill>
                <a:latin typeface="Be Vietnam Pro"/>
                <a:ea typeface="Be Vietnam Pro"/>
                <a:cs typeface="Be Vietnam Pro"/>
                <a:sym typeface="Be Vietnam Pro"/>
              </a:rPr>
              <a:t>Intro</a:t>
            </a:r>
            <a:endParaRPr sz="1200" b="1">
              <a:solidFill>
                <a:schemeClr val="lt1"/>
              </a:solidFill>
              <a:latin typeface="Be Vietnam Pro"/>
              <a:ea typeface="Be Vietnam Pro"/>
              <a:cs typeface="Be Vietnam Pro"/>
              <a:sym typeface="Be Vietnam Pro"/>
            </a:endParaRPr>
          </a:p>
        </p:txBody>
      </p:sp>
      <p:sp>
        <p:nvSpPr>
          <p:cNvPr id="5" name="Google Shape;341;p37">
            <a:hlinkClick r:id="rId5" action="ppaction://hlinksldjump"/>
            <a:extLst>
              <a:ext uri="{FF2B5EF4-FFF2-40B4-BE49-F238E27FC236}">
                <a16:creationId xmlns:a16="http://schemas.microsoft.com/office/drawing/2014/main" id="{9B5C2351-49E1-F4BC-562C-05AA4F31EEFA}"/>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6" name="Google Shape;342;p37">
            <a:hlinkClick r:id="rId6" action="ppaction://hlinksldjump"/>
            <a:extLst>
              <a:ext uri="{FF2B5EF4-FFF2-40B4-BE49-F238E27FC236}">
                <a16:creationId xmlns:a16="http://schemas.microsoft.com/office/drawing/2014/main" id="{714C7A0D-CDD2-56FE-140F-A717AAA2B0D9}"/>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7" name="Google Shape;343;p37">
            <a:hlinkClick r:id="rId7" action="ppaction://hlinksldjump"/>
            <a:extLst>
              <a:ext uri="{FF2B5EF4-FFF2-40B4-BE49-F238E27FC236}">
                <a16:creationId xmlns:a16="http://schemas.microsoft.com/office/drawing/2014/main" id="{0ACB552E-56D1-DF57-277D-EB0C91511761}"/>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8" name="Google Shape;344;p37">
            <a:hlinkClick r:id="rId8" action="ppaction://hlinksldjump"/>
            <a:extLst>
              <a:ext uri="{FF2B5EF4-FFF2-40B4-BE49-F238E27FC236}">
                <a16:creationId xmlns:a16="http://schemas.microsoft.com/office/drawing/2014/main" id="{545B22A0-3657-5C0C-99BD-7FF8F18C297B}"/>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9" name="Google Shape;345;p37">
            <a:hlinkClick r:id="rId9" action="ppaction://hlinksldjump"/>
            <a:extLst>
              <a:ext uri="{FF2B5EF4-FFF2-40B4-BE49-F238E27FC236}">
                <a16:creationId xmlns:a16="http://schemas.microsoft.com/office/drawing/2014/main" id="{CF4EFD32-AC02-AD72-AA28-2A7DAD13E50D}"/>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1" name="Google Shape;347;p37">
            <a:extLst>
              <a:ext uri="{FF2B5EF4-FFF2-40B4-BE49-F238E27FC236}">
                <a16:creationId xmlns:a16="http://schemas.microsoft.com/office/drawing/2014/main" id="{71AF9E91-14B5-9612-0267-A6ACA04FDADB}"/>
              </a:ext>
            </a:extLst>
          </p:cNvPr>
          <p:cNvGrpSpPr/>
          <p:nvPr/>
        </p:nvGrpSpPr>
        <p:grpSpPr>
          <a:xfrm>
            <a:off x="494850" y="447775"/>
            <a:ext cx="591732" cy="139500"/>
            <a:chOff x="494850" y="447775"/>
            <a:chExt cx="591732" cy="139500"/>
          </a:xfrm>
        </p:grpSpPr>
        <p:sp>
          <p:nvSpPr>
            <p:cNvPr id="12" name="Google Shape;348;p37">
              <a:extLst>
                <a:ext uri="{FF2B5EF4-FFF2-40B4-BE49-F238E27FC236}">
                  <a16:creationId xmlns:a16="http://schemas.microsoft.com/office/drawing/2014/main" id="{4DD244AA-411D-289E-CCBD-B03AAAB1B46E}"/>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9;p37">
              <a:extLst>
                <a:ext uri="{FF2B5EF4-FFF2-40B4-BE49-F238E27FC236}">
                  <a16:creationId xmlns:a16="http://schemas.microsoft.com/office/drawing/2014/main" id="{48EF3B4F-479A-4BD8-9EC3-6D6135565087}"/>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0;p37">
              <a:extLst>
                <a:ext uri="{FF2B5EF4-FFF2-40B4-BE49-F238E27FC236}">
                  <a16:creationId xmlns:a16="http://schemas.microsoft.com/office/drawing/2014/main" id="{C9E4DED1-3397-D046-B086-995FB9F811EB}"/>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351;p37">
            <a:extLst>
              <a:ext uri="{FF2B5EF4-FFF2-40B4-BE49-F238E27FC236}">
                <a16:creationId xmlns:a16="http://schemas.microsoft.com/office/drawing/2014/main" id="{DBFCD43D-6BE3-46EE-DE72-44E32CDFD837}"/>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16" name="Google Shape;346;p37">
            <a:hlinkClick r:id="rId10" action="ppaction://hlinksldjump"/>
            <a:extLst>
              <a:ext uri="{FF2B5EF4-FFF2-40B4-BE49-F238E27FC236}">
                <a16:creationId xmlns:a16="http://schemas.microsoft.com/office/drawing/2014/main" id="{477707E3-7C26-6D36-DD40-D04A82B1E54F}"/>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14" name="Google Shape;214;p32"/>
          <p:cNvSpPr txBox="1">
            <a:spLocks noGrp="1"/>
          </p:cNvSpPr>
          <p:nvPr>
            <p:ph type="subTitle" idx="2"/>
          </p:nvPr>
        </p:nvSpPr>
        <p:spPr>
          <a:xfrm>
            <a:off x="1187420" y="1884960"/>
            <a:ext cx="7159480" cy="2351284"/>
          </a:xfrm>
          <a:prstGeom prst="rect">
            <a:avLst/>
          </a:prstGeom>
        </p:spPr>
        <p:txBody>
          <a:bodyPr spcFirstLastPara="1" wrap="square" lIns="91425" tIns="91425" rIns="91425" bIns="91425" anchor="t" anchorCtr="0">
            <a:noAutofit/>
          </a:bodyPr>
          <a:lstStyle/>
          <a:p>
            <a:pPr marL="2540" lvl="0" indent="0" algn="ctr">
              <a:spcBef>
                <a:spcPts val="0"/>
              </a:spcBef>
              <a:spcAft>
                <a:spcPts val="0"/>
              </a:spcAft>
              <a:buSzPts val="1400"/>
              <a:buNone/>
            </a:pPr>
            <a:r>
              <a:rPr lang="en-US" sz="1700"/>
              <a:t>These glasses make the blind aware of obstacles they may crash .</a:t>
            </a:r>
            <a:br>
              <a:rPr lang="en-US" sz="1700"/>
            </a:br>
            <a:r>
              <a:rPr lang="en-US" sz="1700"/>
              <a:t>Before the innovation of these glasses the blind were waving a stick to determine if there is an obstacle or not, but the disadvantage of these sticks that they can lose it or the stick may annoy the other people around the blind </a:t>
            </a:r>
            <a:endParaRPr sz="1700" b="1">
              <a:latin typeface="Manrope"/>
              <a:ea typeface="Manrope"/>
              <a:cs typeface="Manrope"/>
              <a:sym typeface="Manrope"/>
            </a:endParaRPr>
          </a:p>
        </p:txBody>
      </p:sp>
      <p:sp>
        <p:nvSpPr>
          <p:cNvPr id="215" name="Google Shape;215;p32"/>
          <p:cNvSpPr txBox="1">
            <a:spLocks noGrp="1"/>
          </p:cNvSpPr>
          <p:nvPr>
            <p:ph type="ctrTitle"/>
          </p:nvPr>
        </p:nvSpPr>
        <p:spPr>
          <a:xfrm>
            <a:off x="485225" y="971725"/>
            <a:ext cx="8173550" cy="59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After creating </a:t>
            </a:r>
            <a:r>
              <a:rPr lang="en">
                <a:solidFill>
                  <a:schemeClr val="accent3"/>
                </a:solidFill>
              </a:rPr>
              <a:t>#</a:t>
            </a:r>
            <a:r>
              <a:rPr lang="en"/>
              <a:t> Glasses for the blind </a:t>
            </a:r>
            <a:endParaRPr/>
          </a:p>
        </p:txBody>
      </p:sp>
      <p:grpSp>
        <p:nvGrpSpPr>
          <p:cNvPr id="6" name="Google Shape;8311;p56">
            <a:extLst>
              <a:ext uri="{FF2B5EF4-FFF2-40B4-BE49-F238E27FC236}">
                <a16:creationId xmlns:a16="http://schemas.microsoft.com/office/drawing/2014/main" id="{14A6D014-98EB-4F2D-1BF5-6154016FF0C5}"/>
              </a:ext>
            </a:extLst>
          </p:cNvPr>
          <p:cNvGrpSpPr/>
          <p:nvPr/>
        </p:nvGrpSpPr>
        <p:grpSpPr>
          <a:xfrm>
            <a:off x="458626" y="3950494"/>
            <a:ext cx="932742" cy="745231"/>
            <a:chOff x="3049653" y="2321468"/>
            <a:chExt cx="362991" cy="290018"/>
          </a:xfrm>
        </p:grpSpPr>
        <p:sp>
          <p:nvSpPr>
            <p:cNvPr id="7" name="Google Shape;8312;p56">
              <a:extLst>
                <a:ext uri="{FF2B5EF4-FFF2-40B4-BE49-F238E27FC236}">
                  <a16:creationId xmlns:a16="http://schemas.microsoft.com/office/drawing/2014/main" id="{E7366306-083C-837A-6853-837330D8580A}"/>
                </a:ext>
              </a:extLst>
            </p:cNvPr>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313;p56">
              <a:extLst>
                <a:ext uri="{FF2B5EF4-FFF2-40B4-BE49-F238E27FC236}">
                  <a16:creationId xmlns:a16="http://schemas.microsoft.com/office/drawing/2014/main" id="{7A858693-599A-23B9-16E8-D7E7D8EECEA4}"/>
                </a:ext>
              </a:extLst>
            </p:cNvPr>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314;p56">
              <a:extLst>
                <a:ext uri="{FF2B5EF4-FFF2-40B4-BE49-F238E27FC236}">
                  <a16:creationId xmlns:a16="http://schemas.microsoft.com/office/drawing/2014/main" id="{BC817E26-2648-71D9-6BDA-256DAE195BA9}"/>
                </a:ext>
              </a:extLst>
            </p:cNvPr>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315;p56">
              <a:extLst>
                <a:ext uri="{FF2B5EF4-FFF2-40B4-BE49-F238E27FC236}">
                  <a16:creationId xmlns:a16="http://schemas.microsoft.com/office/drawing/2014/main" id="{BDF1C179-F367-1F03-78E2-A7231E003E31}"/>
                </a:ext>
              </a:extLst>
            </p:cNvPr>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40;p37">
            <a:hlinkClick r:id="rId3" action="ppaction://hlinksldjump"/>
            <a:extLst>
              <a:ext uri="{FF2B5EF4-FFF2-40B4-BE49-F238E27FC236}">
                <a16:creationId xmlns:a16="http://schemas.microsoft.com/office/drawing/2014/main" id="{2ADB50CD-6685-7DD4-59B2-5951A858F4A6}"/>
              </a:ext>
            </a:extLst>
          </p:cNvPr>
          <p:cNvSpPr/>
          <p:nvPr/>
        </p:nvSpPr>
        <p:spPr>
          <a:xfrm>
            <a:off x="127020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chemeClr val="lt1"/>
                </a:solidFill>
                <a:latin typeface="Be Vietnam Pro"/>
                <a:ea typeface="Be Vietnam Pro"/>
                <a:cs typeface="Be Vietnam Pro"/>
                <a:sym typeface="Be Vietnam Pro"/>
              </a:rPr>
              <a:t>Intro</a:t>
            </a:r>
            <a:endParaRPr sz="1200" b="1">
              <a:solidFill>
                <a:schemeClr val="lt1"/>
              </a:solidFill>
              <a:latin typeface="Be Vietnam Pro"/>
              <a:ea typeface="Be Vietnam Pro"/>
              <a:cs typeface="Be Vietnam Pro"/>
              <a:sym typeface="Be Vietnam Pro"/>
            </a:endParaRPr>
          </a:p>
        </p:txBody>
      </p:sp>
      <p:sp>
        <p:nvSpPr>
          <p:cNvPr id="4" name="Google Shape;341;p37">
            <a:hlinkClick r:id="rId4" action="ppaction://hlinksldjump"/>
            <a:extLst>
              <a:ext uri="{FF2B5EF4-FFF2-40B4-BE49-F238E27FC236}">
                <a16:creationId xmlns:a16="http://schemas.microsoft.com/office/drawing/2014/main" id="{6CFBA1D2-7844-1265-7463-3326157F4B7D}"/>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5" name="Google Shape;342;p37">
            <a:hlinkClick r:id="rId5" action="ppaction://hlinksldjump"/>
            <a:extLst>
              <a:ext uri="{FF2B5EF4-FFF2-40B4-BE49-F238E27FC236}">
                <a16:creationId xmlns:a16="http://schemas.microsoft.com/office/drawing/2014/main" id="{913B956B-A635-54CA-8D11-4E92AE6CC667}"/>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11" name="Google Shape;343;p37">
            <a:hlinkClick r:id="rId6" action="ppaction://hlinksldjump"/>
            <a:extLst>
              <a:ext uri="{FF2B5EF4-FFF2-40B4-BE49-F238E27FC236}">
                <a16:creationId xmlns:a16="http://schemas.microsoft.com/office/drawing/2014/main" id="{BCFB5859-835D-8AF0-C4AD-BF55606CF84F}"/>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12" name="Google Shape;344;p37">
            <a:hlinkClick r:id="rId7" action="ppaction://hlinksldjump"/>
            <a:extLst>
              <a:ext uri="{FF2B5EF4-FFF2-40B4-BE49-F238E27FC236}">
                <a16:creationId xmlns:a16="http://schemas.microsoft.com/office/drawing/2014/main" id="{D4A7E049-3409-E860-F052-082215537492}"/>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13" name="Google Shape;345;p37">
            <a:hlinkClick r:id="rId8" action="ppaction://hlinksldjump"/>
            <a:extLst>
              <a:ext uri="{FF2B5EF4-FFF2-40B4-BE49-F238E27FC236}">
                <a16:creationId xmlns:a16="http://schemas.microsoft.com/office/drawing/2014/main" id="{FBA93F88-F32A-9B58-A93F-4E2E95B2CDCF}"/>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5" name="Google Shape;347;p37">
            <a:extLst>
              <a:ext uri="{FF2B5EF4-FFF2-40B4-BE49-F238E27FC236}">
                <a16:creationId xmlns:a16="http://schemas.microsoft.com/office/drawing/2014/main" id="{85C243A0-399A-C662-C6AE-22A512AFF30C}"/>
              </a:ext>
            </a:extLst>
          </p:cNvPr>
          <p:cNvGrpSpPr/>
          <p:nvPr/>
        </p:nvGrpSpPr>
        <p:grpSpPr>
          <a:xfrm>
            <a:off x="494850" y="447775"/>
            <a:ext cx="591732" cy="139500"/>
            <a:chOff x="494850" y="447775"/>
            <a:chExt cx="591732" cy="139500"/>
          </a:xfrm>
        </p:grpSpPr>
        <p:sp>
          <p:nvSpPr>
            <p:cNvPr id="16" name="Google Shape;348;p37">
              <a:extLst>
                <a:ext uri="{FF2B5EF4-FFF2-40B4-BE49-F238E27FC236}">
                  <a16:creationId xmlns:a16="http://schemas.microsoft.com/office/drawing/2014/main" id="{20681841-776F-34AD-65C2-6C2580A1265B}"/>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9;p37">
              <a:extLst>
                <a:ext uri="{FF2B5EF4-FFF2-40B4-BE49-F238E27FC236}">
                  <a16:creationId xmlns:a16="http://schemas.microsoft.com/office/drawing/2014/main" id="{5392A06E-E499-1220-D1E0-12E03516F6E1}"/>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0;p37">
              <a:extLst>
                <a:ext uri="{FF2B5EF4-FFF2-40B4-BE49-F238E27FC236}">
                  <a16:creationId xmlns:a16="http://schemas.microsoft.com/office/drawing/2014/main" id="{606372D0-F4FF-8A28-7AFF-16D4855A537A}"/>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 name="Google Shape;351;p37">
            <a:extLst>
              <a:ext uri="{FF2B5EF4-FFF2-40B4-BE49-F238E27FC236}">
                <a16:creationId xmlns:a16="http://schemas.microsoft.com/office/drawing/2014/main" id="{F14CC7DD-4A9E-A477-25BE-D213B7EEF975}"/>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20" name="Google Shape;346;p37">
            <a:hlinkClick r:id="rId9" action="ppaction://hlinksldjump"/>
            <a:extLst>
              <a:ext uri="{FF2B5EF4-FFF2-40B4-BE49-F238E27FC236}">
                <a16:creationId xmlns:a16="http://schemas.microsoft.com/office/drawing/2014/main" id="{F37474C2-D81E-812C-4AAB-63F9F6FE99DE}"/>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79" name="Google Shape;279;p35"/>
          <p:cNvSpPr txBox="1">
            <a:spLocks noGrp="1"/>
          </p:cNvSpPr>
          <p:nvPr>
            <p:ph type="ctrTitle"/>
          </p:nvPr>
        </p:nvSpPr>
        <p:spPr>
          <a:xfrm>
            <a:off x="325200" y="972550"/>
            <a:ext cx="8105525" cy="59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accent3"/>
                </a:solidFill>
              </a:rPr>
              <a:t>#</a:t>
            </a:r>
            <a:r>
              <a:rPr lang="en"/>
              <a:t> Glasses for the blind </a:t>
            </a:r>
            <a:endParaRPr/>
          </a:p>
        </p:txBody>
      </p:sp>
      <p:sp>
        <p:nvSpPr>
          <p:cNvPr id="280" name="Google Shape;280;p35"/>
          <p:cNvSpPr/>
          <p:nvPr/>
        </p:nvSpPr>
        <p:spPr>
          <a:xfrm>
            <a:off x="2460850" y="1895947"/>
            <a:ext cx="612000" cy="591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4266000" y="1895947"/>
            <a:ext cx="612000" cy="591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6206884" y="1881659"/>
            <a:ext cx="612000" cy="5913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2422673" y="3288421"/>
            <a:ext cx="612000" cy="5913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4277828" y="3274137"/>
            <a:ext cx="612000" cy="5913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6288171" y="3202697"/>
            <a:ext cx="612000" cy="5913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5"/>
          <p:cNvSpPr txBox="1">
            <a:spLocks noGrp="1"/>
          </p:cNvSpPr>
          <p:nvPr>
            <p:ph type="ctrTitle" idx="2"/>
          </p:nvPr>
        </p:nvSpPr>
        <p:spPr>
          <a:xfrm>
            <a:off x="1857700" y="2533350"/>
            <a:ext cx="18183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Hook</a:t>
            </a:r>
            <a:endParaRPr/>
          </a:p>
        </p:txBody>
      </p:sp>
      <p:sp>
        <p:nvSpPr>
          <p:cNvPr id="288" name="Google Shape;288;p35"/>
          <p:cNvSpPr txBox="1">
            <a:spLocks noGrp="1"/>
          </p:cNvSpPr>
          <p:nvPr>
            <p:ph type="ctrTitle" idx="3"/>
          </p:nvPr>
        </p:nvSpPr>
        <p:spPr>
          <a:xfrm>
            <a:off x="3662850" y="2533350"/>
            <a:ext cx="18183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Explore</a:t>
            </a:r>
            <a:endParaRPr/>
          </a:p>
        </p:txBody>
      </p:sp>
      <p:sp>
        <p:nvSpPr>
          <p:cNvPr id="289" name="Google Shape;289;p35"/>
          <p:cNvSpPr txBox="1">
            <a:spLocks noGrp="1"/>
          </p:cNvSpPr>
          <p:nvPr>
            <p:ph type="ctrTitle" idx="4"/>
          </p:nvPr>
        </p:nvSpPr>
        <p:spPr>
          <a:xfrm>
            <a:off x="5632310" y="2519062"/>
            <a:ext cx="18183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Structures</a:t>
            </a:r>
            <a:endParaRPr/>
          </a:p>
        </p:txBody>
      </p:sp>
      <p:sp>
        <p:nvSpPr>
          <p:cNvPr id="291" name="Google Shape;291;p35"/>
          <p:cNvSpPr txBox="1">
            <a:spLocks noGrp="1"/>
          </p:cNvSpPr>
          <p:nvPr>
            <p:ph type="ctrTitle" idx="6"/>
          </p:nvPr>
        </p:nvSpPr>
        <p:spPr>
          <a:xfrm>
            <a:off x="5785036" y="3865697"/>
            <a:ext cx="18183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Video For The Project</a:t>
            </a:r>
            <a:endParaRPr/>
          </a:p>
        </p:txBody>
      </p:sp>
      <p:sp>
        <p:nvSpPr>
          <p:cNvPr id="292" name="Google Shape;292;p35"/>
          <p:cNvSpPr txBox="1">
            <a:spLocks noGrp="1"/>
          </p:cNvSpPr>
          <p:nvPr>
            <p:ph type="ctrTitle" idx="7"/>
          </p:nvPr>
        </p:nvSpPr>
        <p:spPr>
          <a:xfrm>
            <a:off x="3688962" y="3905952"/>
            <a:ext cx="18183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Develop</a:t>
            </a:r>
            <a:endParaRPr/>
          </a:p>
        </p:txBody>
      </p:sp>
      <p:sp>
        <p:nvSpPr>
          <p:cNvPr id="293" name="Google Shape;293;p35"/>
          <p:cNvSpPr txBox="1">
            <a:spLocks noGrp="1"/>
          </p:cNvSpPr>
          <p:nvPr>
            <p:ph type="ctrTitle" idx="8"/>
          </p:nvPr>
        </p:nvSpPr>
        <p:spPr>
          <a:xfrm>
            <a:off x="1823165" y="3892327"/>
            <a:ext cx="1818300" cy="4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Code</a:t>
            </a:r>
            <a:endParaRPr/>
          </a:p>
        </p:txBody>
      </p:sp>
      <p:sp>
        <p:nvSpPr>
          <p:cNvPr id="294" name="Google Shape;294;p35"/>
          <p:cNvSpPr txBox="1">
            <a:spLocks noGrp="1"/>
          </p:cNvSpPr>
          <p:nvPr>
            <p:ph type="title" idx="9"/>
          </p:nvPr>
        </p:nvSpPr>
        <p:spPr>
          <a:xfrm>
            <a:off x="2453700" y="1967647"/>
            <a:ext cx="6198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95" name="Google Shape;295;p35"/>
          <p:cNvSpPr txBox="1">
            <a:spLocks noGrp="1"/>
          </p:cNvSpPr>
          <p:nvPr>
            <p:ph type="title" idx="13"/>
          </p:nvPr>
        </p:nvSpPr>
        <p:spPr>
          <a:xfrm>
            <a:off x="4260150" y="1967647"/>
            <a:ext cx="6198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96" name="Google Shape;296;p35"/>
          <p:cNvSpPr txBox="1">
            <a:spLocks noGrp="1"/>
          </p:cNvSpPr>
          <p:nvPr>
            <p:ph type="title" idx="14"/>
          </p:nvPr>
        </p:nvSpPr>
        <p:spPr>
          <a:xfrm>
            <a:off x="6202334" y="1953359"/>
            <a:ext cx="6198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97" name="Google Shape;297;p35"/>
          <p:cNvSpPr txBox="1">
            <a:spLocks noGrp="1"/>
          </p:cNvSpPr>
          <p:nvPr>
            <p:ph type="title" idx="15"/>
          </p:nvPr>
        </p:nvSpPr>
        <p:spPr>
          <a:xfrm>
            <a:off x="2414873" y="3360121"/>
            <a:ext cx="6198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98" name="Google Shape;298;p35"/>
          <p:cNvSpPr txBox="1">
            <a:spLocks noGrp="1"/>
          </p:cNvSpPr>
          <p:nvPr>
            <p:ph type="title" idx="16"/>
          </p:nvPr>
        </p:nvSpPr>
        <p:spPr>
          <a:xfrm>
            <a:off x="4271328" y="3345837"/>
            <a:ext cx="6198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99" name="Google Shape;299;p35"/>
          <p:cNvSpPr txBox="1">
            <a:spLocks noGrp="1"/>
          </p:cNvSpPr>
          <p:nvPr>
            <p:ph type="title" idx="17"/>
          </p:nvPr>
        </p:nvSpPr>
        <p:spPr>
          <a:xfrm>
            <a:off x="6288171" y="3274397"/>
            <a:ext cx="619800" cy="44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 name="Google Shape;340;p37">
            <a:hlinkClick r:id="rId3" action="ppaction://hlinksldjump"/>
            <a:extLst>
              <a:ext uri="{FF2B5EF4-FFF2-40B4-BE49-F238E27FC236}">
                <a16:creationId xmlns:a16="http://schemas.microsoft.com/office/drawing/2014/main" id="{B06D8626-0CD9-8ED0-CE12-2F808DBE3101}"/>
              </a:ext>
            </a:extLst>
          </p:cNvPr>
          <p:cNvSpPr/>
          <p:nvPr/>
        </p:nvSpPr>
        <p:spPr>
          <a:xfrm>
            <a:off x="127020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chemeClr val="lt1"/>
                </a:solidFill>
                <a:latin typeface="Be Vietnam Pro"/>
                <a:ea typeface="Be Vietnam Pro"/>
                <a:cs typeface="Be Vietnam Pro"/>
                <a:sym typeface="Be Vietnam Pro"/>
              </a:rPr>
              <a:t>Intro</a:t>
            </a:r>
            <a:endParaRPr sz="1200" b="1">
              <a:solidFill>
                <a:schemeClr val="lt1"/>
              </a:solidFill>
              <a:latin typeface="Be Vietnam Pro"/>
              <a:ea typeface="Be Vietnam Pro"/>
              <a:cs typeface="Be Vietnam Pro"/>
              <a:sym typeface="Be Vietnam Pro"/>
            </a:endParaRPr>
          </a:p>
        </p:txBody>
      </p:sp>
      <p:sp>
        <p:nvSpPr>
          <p:cNvPr id="4" name="Google Shape;341;p37">
            <a:hlinkClick r:id="rId4" action="ppaction://hlinksldjump"/>
            <a:extLst>
              <a:ext uri="{FF2B5EF4-FFF2-40B4-BE49-F238E27FC236}">
                <a16:creationId xmlns:a16="http://schemas.microsoft.com/office/drawing/2014/main" id="{C71A745E-BDB1-D429-4A6C-5ECC022C4B03}"/>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5" name="Google Shape;342;p37">
            <a:hlinkClick r:id="rId5" action="ppaction://hlinksldjump"/>
            <a:extLst>
              <a:ext uri="{FF2B5EF4-FFF2-40B4-BE49-F238E27FC236}">
                <a16:creationId xmlns:a16="http://schemas.microsoft.com/office/drawing/2014/main" id="{A7442602-BF50-75F8-09C0-15FEEA045583}"/>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6" name="Google Shape;343;p37">
            <a:hlinkClick r:id="rId6" action="ppaction://hlinksldjump"/>
            <a:extLst>
              <a:ext uri="{FF2B5EF4-FFF2-40B4-BE49-F238E27FC236}">
                <a16:creationId xmlns:a16="http://schemas.microsoft.com/office/drawing/2014/main" id="{340065F5-B65C-79D4-2494-3BE03EB5E061}"/>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7" name="Google Shape;344;p37">
            <a:hlinkClick r:id="rId7" action="ppaction://hlinksldjump"/>
            <a:extLst>
              <a:ext uri="{FF2B5EF4-FFF2-40B4-BE49-F238E27FC236}">
                <a16:creationId xmlns:a16="http://schemas.microsoft.com/office/drawing/2014/main" id="{5F0200D5-97A0-21E7-040A-1ABA6EF6C71F}"/>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8" name="Google Shape;345;p37">
            <a:hlinkClick r:id="rId8" action="ppaction://hlinksldjump"/>
            <a:extLst>
              <a:ext uri="{FF2B5EF4-FFF2-40B4-BE49-F238E27FC236}">
                <a16:creationId xmlns:a16="http://schemas.microsoft.com/office/drawing/2014/main" id="{55E98FFD-F0F9-EBFD-C9E7-BC93BBA5D332}"/>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0" name="Google Shape;347;p37">
            <a:extLst>
              <a:ext uri="{FF2B5EF4-FFF2-40B4-BE49-F238E27FC236}">
                <a16:creationId xmlns:a16="http://schemas.microsoft.com/office/drawing/2014/main" id="{42FD410B-CB5D-7769-359C-CC0CA9C18CA6}"/>
              </a:ext>
            </a:extLst>
          </p:cNvPr>
          <p:cNvGrpSpPr/>
          <p:nvPr/>
        </p:nvGrpSpPr>
        <p:grpSpPr>
          <a:xfrm>
            <a:off x="494850" y="447775"/>
            <a:ext cx="591732" cy="139500"/>
            <a:chOff x="494850" y="447775"/>
            <a:chExt cx="591732" cy="139500"/>
          </a:xfrm>
        </p:grpSpPr>
        <p:sp>
          <p:nvSpPr>
            <p:cNvPr id="11" name="Google Shape;348;p37">
              <a:extLst>
                <a:ext uri="{FF2B5EF4-FFF2-40B4-BE49-F238E27FC236}">
                  <a16:creationId xmlns:a16="http://schemas.microsoft.com/office/drawing/2014/main" id="{40F1593D-B02F-207E-E657-A4FB4D98EB06}"/>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9;p37">
              <a:extLst>
                <a:ext uri="{FF2B5EF4-FFF2-40B4-BE49-F238E27FC236}">
                  <a16:creationId xmlns:a16="http://schemas.microsoft.com/office/drawing/2014/main" id="{D1E03691-B408-ACA5-6C8C-8D04B6C898B8}"/>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0;p37">
              <a:extLst>
                <a:ext uri="{FF2B5EF4-FFF2-40B4-BE49-F238E27FC236}">
                  <a16:creationId xmlns:a16="http://schemas.microsoft.com/office/drawing/2014/main" id="{44FD6142-48D9-CE1B-A6CC-7758FFEEBC93}"/>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 name="Google Shape;351;p37">
            <a:extLst>
              <a:ext uri="{FF2B5EF4-FFF2-40B4-BE49-F238E27FC236}">
                <a16:creationId xmlns:a16="http://schemas.microsoft.com/office/drawing/2014/main" id="{5EADA049-BBF6-D525-1D2A-B2056EFE436B}"/>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15" name="Google Shape;346;p37">
            <a:hlinkClick r:id="rId9" action="ppaction://hlinksldjump"/>
            <a:extLst>
              <a:ext uri="{FF2B5EF4-FFF2-40B4-BE49-F238E27FC236}">
                <a16:creationId xmlns:a16="http://schemas.microsoft.com/office/drawing/2014/main" id="{42E3DD2E-AE0C-1848-C3D5-267F1FFB4BB4}"/>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18" name="Google Shape;318;p36"/>
          <p:cNvSpPr/>
          <p:nvPr/>
        </p:nvSpPr>
        <p:spPr>
          <a:xfrm>
            <a:off x="6448972" y="1738625"/>
            <a:ext cx="1860600" cy="17976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txBox="1">
            <a:spLocks noGrp="1"/>
          </p:cNvSpPr>
          <p:nvPr>
            <p:ph type="body" idx="1"/>
          </p:nvPr>
        </p:nvSpPr>
        <p:spPr>
          <a:xfrm>
            <a:off x="720410" y="1607345"/>
            <a:ext cx="5171188"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pursue </a:t>
            </a:r>
            <a:r>
              <a:rPr lang="ar-EG"/>
              <a:t>2</a:t>
            </a:r>
            <a:r>
              <a:rPr lang="en"/>
              <a:t> objectives:</a:t>
            </a:r>
            <a:endParaRPr/>
          </a:p>
          <a:p>
            <a:pPr marL="345440" lvl="0" indent="-342900" algn="l" rtl="0">
              <a:spcBef>
                <a:spcPts val="1000"/>
              </a:spcBef>
              <a:spcAft>
                <a:spcPts val="0"/>
              </a:spcAft>
              <a:buClr>
                <a:schemeClr val="dk1"/>
              </a:buClr>
              <a:buSzPts val="1400"/>
              <a:buFont typeface="+mj-lt"/>
              <a:buAutoNum type="arabicPeriod"/>
            </a:pPr>
            <a:r>
              <a:rPr lang="en-US" b="1" u="sng"/>
              <a:t>Object Detection</a:t>
            </a:r>
            <a:r>
              <a:rPr lang="en-US"/>
              <a:t>: Sensor-based blind glasses are equipped with sensors that can detect objects in the wearer's surroundings. This feature helps the wearer to navigate through their environment safely and avoid obstacles.</a:t>
            </a:r>
            <a:r>
              <a:rPr lang="en"/>
              <a:t>Get the student to think about the contents we are going to work on.</a:t>
            </a:r>
            <a:endParaRPr/>
          </a:p>
        </p:txBody>
      </p:sp>
      <p:sp>
        <p:nvSpPr>
          <p:cNvPr id="334" name="Google Shape;334;p36"/>
          <p:cNvSpPr txBox="1">
            <a:spLocks noGrp="1"/>
          </p:cNvSpPr>
          <p:nvPr>
            <p:ph type="ctrTitle"/>
          </p:nvPr>
        </p:nvSpPr>
        <p:spPr>
          <a:xfrm>
            <a:off x="860466" y="1029426"/>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Hook</a:t>
            </a:r>
            <a:endParaRPr/>
          </a:p>
        </p:txBody>
      </p:sp>
      <p:sp>
        <p:nvSpPr>
          <p:cNvPr id="4" name="Google Shape;340;p37">
            <a:hlinkClick r:id="rId3" action="ppaction://hlinksldjump"/>
            <a:extLst>
              <a:ext uri="{FF2B5EF4-FFF2-40B4-BE49-F238E27FC236}">
                <a16:creationId xmlns:a16="http://schemas.microsoft.com/office/drawing/2014/main" id="{74A31329-B9EC-2F25-C8C9-F7D3C3E1690B}"/>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5" name="Google Shape;341;p37">
            <a:hlinkClick r:id="rId4" action="ppaction://hlinksldjump"/>
            <a:extLst>
              <a:ext uri="{FF2B5EF4-FFF2-40B4-BE49-F238E27FC236}">
                <a16:creationId xmlns:a16="http://schemas.microsoft.com/office/drawing/2014/main" id="{F841973C-5031-DF56-4703-978D2462D557}"/>
              </a:ext>
            </a:extLst>
          </p:cNvPr>
          <p:cNvSpPr/>
          <p:nvPr/>
        </p:nvSpPr>
        <p:spPr>
          <a:xfrm>
            <a:off x="2213575"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rgbClr val="70A6FD"/>
                </a:solidFill>
                <a:latin typeface="Be Vietnam Pro"/>
                <a:ea typeface="Be Vietnam Pro"/>
                <a:cs typeface="Be Vietnam Pro"/>
                <a:sym typeface="Be Vietnam Pro"/>
              </a:rPr>
              <a:t>Hook</a:t>
            </a:r>
            <a:endParaRPr sz="1200" b="1">
              <a:solidFill>
                <a:srgbClr val="70A6FD"/>
              </a:solidFill>
              <a:latin typeface="Be Vietnam Pro"/>
              <a:ea typeface="Be Vietnam Pro"/>
              <a:cs typeface="Be Vietnam Pro"/>
              <a:sym typeface="Be Vietnam Pro"/>
            </a:endParaRPr>
          </a:p>
        </p:txBody>
      </p:sp>
      <p:sp>
        <p:nvSpPr>
          <p:cNvPr id="6" name="Google Shape;342;p37">
            <a:hlinkClick r:id="rId5" action="ppaction://hlinksldjump"/>
            <a:extLst>
              <a:ext uri="{FF2B5EF4-FFF2-40B4-BE49-F238E27FC236}">
                <a16:creationId xmlns:a16="http://schemas.microsoft.com/office/drawing/2014/main" id="{8E265592-9D75-3719-372C-3166226737D1}"/>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7" name="Google Shape;343;p37">
            <a:hlinkClick r:id="rId6" action="ppaction://hlinksldjump"/>
            <a:extLst>
              <a:ext uri="{FF2B5EF4-FFF2-40B4-BE49-F238E27FC236}">
                <a16:creationId xmlns:a16="http://schemas.microsoft.com/office/drawing/2014/main" id="{D3C91E7E-45AD-9B2C-63A0-2D11364658E7}"/>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8" name="Google Shape;344;p37">
            <a:hlinkClick r:id="rId7" action="ppaction://hlinksldjump"/>
            <a:extLst>
              <a:ext uri="{FF2B5EF4-FFF2-40B4-BE49-F238E27FC236}">
                <a16:creationId xmlns:a16="http://schemas.microsoft.com/office/drawing/2014/main" id="{93ED360F-9A23-8859-BDF7-2E904EA5A885}"/>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9" name="Google Shape;345;p37">
            <a:hlinkClick r:id="rId8" action="ppaction://hlinksldjump"/>
            <a:extLst>
              <a:ext uri="{FF2B5EF4-FFF2-40B4-BE49-F238E27FC236}">
                <a16:creationId xmlns:a16="http://schemas.microsoft.com/office/drawing/2014/main" id="{7EAE8D5F-914D-FAE3-90BB-0EBF5D2D8030}"/>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1" name="Google Shape;347;p37">
            <a:extLst>
              <a:ext uri="{FF2B5EF4-FFF2-40B4-BE49-F238E27FC236}">
                <a16:creationId xmlns:a16="http://schemas.microsoft.com/office/drawing/2014/main" id="{B215AE34-7F7A-9F5F-D38E-4167965B73FF}"/>
              </a:ext>
            </a:extLst>
          </p:cNvPr>
          <p:cNvGrpSpPr/>
          <p:nvPr/>
        </p:nvGrpSpPr>
        <p:grpSpPr>
          <a:xfrm>
            <a:off x="494850" y="447775"/>
            <a:ext cx="591732" cy="139500"/>
            <a:chOff x="494850" y="447775"/>
            <a:chExt cx="591732" cy="139500"/>
          </a:xfrm>
        </p:grpSpPr>
        <p:sp>
          <p:nvSpPr>
            <p:cNvPr id="12" name="Google Shape;348;p37">
              <a:extLst>
                <a:ext uri="{FF2B5EF4-FFF2-40B4-BE49-F238E27FC236}">
                  <a16:creationId xmlns:a16="http://schemas.microsoft.com/office/drawing/2014/main" id="{CBF187AC-4A88-652C-BC1F-B9FF66237EE1}"/>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9;p37">
              <a:extLst>
                <a:ext uri="{FF2B5EF4-FFF2-40B4-BE49-F238E27FC236}">
                  <a16:creationId xmlns:a16="http://schemas.microsoft.com/office/drawing/2014/main" id="{6A46A9C5-02C8-C097-909D-E26F4B1DACC9}"/>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0;p37">
              <a:extLst>
                <a:ext uri="{FF2B5EF4-FFF2-40B4-BE49-F238E27FC236}">
                  <a16:creationId xmlns:a16="http://schemas.microsoft.com/office/drawing/2014/main" id="{67506DD6-88B0-5957-B9E6-BFAC7EFB7BAD}"/>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 name="Google Shape;351;p37">
            <a:extLst>
              <a:ext uri="{FF2B5EF4-FFF2-40B4-BE49-F238E27FC236}">
                <a16:creationId xmlns:a16="http://schemas.microsoft.com/office/drawing/2014/main" id="{91639108-D337-DCD0-AEA3-9D14AD344B48}"/>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16" name="Google Shape;8322;p56">
            <a:extLst>
              <a:ext uri="{FF2B5EF4-FFF2-40B4-BE49-F238E27FC236}">
                <a16:creationId xmlns:a16="http://schemas.microsoft.com/office/drawing/2014/main" id="{F3EF09CD-3B33-19DA-E595-F1F3277AA788}"/>
              </a:ext>
            </a:extLst>
          </p:cNvPr>
          <p:cNvSpPr/>
          <p:nvPr/>
        </p:nvSpPr>
        <p:spPr>
          <a:xfrm>
            <a:off x="6951489" y="1990456"/>
            <a:ext cx="1078085" cy="1077032"/>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46;p37">
            <a:hlinkClick r:id="rId9" action="ppaction://hlinksldjump"/>
            <a:extLst>
              <a:ext uri="{FF2B5EF4-FFF2-40B4-BE49-F238E27FC236}">
                <a16:creationId xmlns:a16="http://schemas.microsoft.com/office/drawing/2014/main" id="{B6FA03FB-5737-4B33-00AF-2E6F18C1674B}"/>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18" name="Google Shape;318;p36"/>
          <p:cNvSpPr/>
          <p:nvPr/>
        </p:nvSpPr>
        <p:spPr>
          <a:xfrm>
            <a:off x="6448972" y="1738625"/>
            <a:ext cx="1860600" cy="17976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txBox="1">
            <a:spLocks noGrp="1"/>
          </p:cNvSpPr>
          <p:nvPr>
            <p:ph type="body" idx="1"/>
          </p:nvPr>
        </p:nvSpPr>
        <p:spPr>
          <a:xfrm>
            <a:off x="722775" y="1683216"/>
            <a:ext cx="5171188" cy="24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pursue </a:t>
            </a:r>
            <a:r>
              <a:rPr lang="ar-EG"/>
              <a:t>2</a:t>
            </a:r>
            <a:r>
              <a:rPr lang="en"/>
              <a:t> objectives:</a:t>
            </a:r>
            <a:endParaRPr/>
          </a:p>
          <a:p>
            <a:pPr marL="2540" indent="0">
              <a:spcBef>
                <a:spcPts val="1000"/>
              </a:spcBef>
              <a:buNone/>
            </a:pPr>
            <a:r>
              <a:rPr lang="en-US"/>
              <a:t>2.   </a:t>
            </a:r>
            <a:r>
              <a:rPr lang="en-US" b="1" i="0" u="sng">
                <a:solidFill>
                  <a:srgbClr val="000000"/>
                </a:solidFill>
                <a:effectLst/>
                <a:latin typeface="Roboto" panose="02000000000000000000" pitchFamily="2" charset="0"/>
              </a:rPr>
              <a:t>Audio Feedback</a:t>
            </a:r>
            <a:r>
              <a:rPr lang="en-US" b="0" i="0">
                <a:solidFill>
                  <a:srgbClr val="000000"/>
                </a:solidFill>
                <a:effectLst/>
                <a:latin typeface="Roboto" panose="02000000000000000000" pitchFamily="2" charset="0"/>
              </a:rPr>
              <a:t>: These glasses also have an audio feedback system that provides the wearer with information about their surroundings. The audio feedback can be in the form of spoken words or sounds, which help the wearer to understand their environment better.</a:t>
            </a:r>
            <a:endParaRPr/>
          </a:p>
        </p:txBody>
      </p:sp>
      <p:sp>
        <p:nvSpPr>
          <p:cNvPr id="334" name="Google Shape;334;p36"/>
          <p:cNvSpPr txBox="1">
            <a:spLocks noGrp="1"/>
          </p:cNvSpPr>
          <p:nvPr>
            <p:ph type="ctrTitle"/>
          </p:nvPr>
        </p:nvSpPr>
        <p:spPr>
          <a:xfrm>
            <a:off x="860466" y="1029426"/>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Hook</a:t>
            </a:r>
            <a:endParaRPr/>
          </a:p>
        </p:txBody>
      </p:sp>
      <p:sp>
        <p:nvSpPr>
          <p:cNvPr id="2" name="Google Shape;8322;p56">
            <a:extLst>
              <a:ext uri="{FF2B5EF4-FFF2-40B4-BE49-F238E27FC236}">
                <a16:creationId xmlns:a16="http://schemas.microsoft.com/office/drawing/2014/main" id="{A2104BB9-34CB-6352-39C8-9C819195EE90}"/>
              </a:ext>
            </a:extLst>
          </p:cNvPr>
          <p:cNvSpPr/>
          <p:nvPr/>
        </p:nvSpPr>
        <p:spPr>
          <a:xfrm>
            <a:off x="6951489" y="1990456"/>
            <a:ext cx="1078085" cy="1077032"/>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40;p37">
            <a:hlinkClick r:id="rId3" action="ppaction://hlinksldjump"/>
            <a:extLst>
              <a:ext uri="{FF2B5EF4-FFF2-40B4-BE49-F238E27FC236}">
                <a16:creationId xmlns:a16="http://schemas.microsoft.com/office/drawing/2014/main" id="{D995DA6F-E9A9-247E-231A-12EA17C585FA}"/>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6" name="Google Shape;341;p37">
            <a:hlinkClick r:id="rId4" action="ppaction://hlinksldjump"/>
            <a:extLst>
              <a:ext uri="{FF2B5EF4-FFF2-40B4-BE49-F238E27FC236}">
                <a16:creationId xmlns:a16="http://schemas.microsoft.com/office/drawing/2014/main" id="{575B0A0F-5F91-3660-13B3-9F3E18985AC7}"/>
              </a:ext>
            </a:extLst>
          </p:cNvPr>
          <p:cNvSpPr/>
          <p:nvPr/>
        </p:nvSpPr>
        <p:spPr>
          <a:xfrm>
            <a:off x="2213575"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rgbClr val="70A6FD"/>
                </a:solidFill>
                <a:latin typeface="Be Vietnam Pro"/>
                <a:ea typeface="Be Vietnam Pro"/>
                <a:cs typeface="Be Vietnam Pro"/>
                <a:sym typeface="Be Vietnam Pro"/>
              </a:rPr>
              <a:t>Hook</a:t>
            </a:r>
            <a:endParaRPr sz="1200" b="1">
              <a:solidFill>
                <a:srgbClr val="70A6FD"/>
              </a:solidFill>
              <a:latin typeface="Be Vietnam Pro"/>
              <a:ea typeface="Be Vietnam Pro"/>
              <a:cs typeface="Be Vietnam Pro"/>
              <a:sym typeface="Be Vietnam Pro"/>
            </a:endParaRPr>
          </a:p>
        </p:txBody>
      </p:sp>
      <p:sp>
        <p:nvSpPr>
          <p:cNvPr id="7" name="Google Shape;342;p37">
            <a:hlinkClick r:id="rId5" action="ppaction://hlinksldjump"/>
            <a:extLst>
              <a:ext uri="{FF2B5EF4-FFF2-40B4-BE49-F238E27FC236}">
                <a16:creationId xmlns:a16="http://schemas.microsoft.com/office/drawing/2014/main" id="{9F934C10-D2D3-CC20-482A-C82E77516222}"/>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8" name="Google Shape;343;p37">
            <a:hlinkClick r:id="rId6" action="ppaction://hlinksldjump"/>
            <a:extLst>
              <a:ext uri="{FF2B5EF4-FFF2-40B4-BE49-F238E27FC236}">
                <a16:creationId xmlns:a16="http://schemas.microsoft.com/office/drawing/2014/main" id="{A69F0094-2D19-1D8C-D14D-25BBF995D53B}"/>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9" name="Google Shape;344;p37">
            <a:hlinkClick r:id="rId7" action="ppaction://hlinksldjump"/>
            <a:extLst>
              <a:ext uri="{FF2B5EF4-FFF2-40B4-BE49-F238E27FC236}">
                <a16:creationId xmlns:a16="http://schemas.microsoft.com/office/drawing/2014/main" id="{EA198BA2-8641-8CE9-A605-D25FF8FCCAD9}"/>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10" name="Google Shape;345;p37">
            <a:hlinkClick r:id="rId8" action="ppaction://hlinksldjump"/>
            <a:extLst>
              <a:ext uri="{FF2B5EF4-FFF2-40B4-BE49-F238E27FC236}">
                <a16:creationId xmlns:a16="http://schemas.microsoft.com/office/drawing/2014/main" id="{29B29747-2DD3-9CBE-DDCF-2C257841B669}"/>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2" name="Google Shape;347;p37">
            <a:extLst>
              <a:ext uri="{FF2B5EF4-FFF2-40B4-BE49-F238E27FC236}">
                <a16:creationId xmlns:a16="http://schemas.microsoft.com/office/drawing/2014/main" id="{31BFFC20-81AB-B26C-41EF-9C7E0D4B38A4}"/>
              </a:ext>
            </a:extLst>
          </p:cNvPr>
          <p:cNvGrpSpPr/>
          <p:nvPr/>
        </p:nvGrpSpPr>
        <p:grpSpPr>
          <a:xfrm>
            <a:off x="494850" y="447775"/>
            <a:ext cx="591732" cy="139500"/>
            <a:chOff x="494850" y="447775"/>
            <a:chExt cx="591732" cy="139500"/>
          </a:xfrm>
        </p:grpSpPr>
        <p:sp>
          <p:nvSpPr>
            <p:cNvPr id="13" name="Google Shape;348;p37">
              <a:extLst>
                <a:ext uri="{FF2B5EF4-FFF2-40B4-BE49-F238E27FC236}">
                  <a16:creationId xmlns:a16="http://schemas.microsoft.com/office/drawing/2014/main" id="{3130F2DA-5560-45FE-D88D-3A05744F090C}"/>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9;p37">
              <a:extLst>
                <a:ext uri="{FF2B5EF4-FFF2-40B4-BE49-F238E27FC236}">
                  <a16:creationId xmlns:a16="http://schemas.microsoft.com/office/drawing/2014/main" id="{89DE4E7A-2DD6-3E14-B9E6-77F85832D7C8}"/>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0;p37">
              <a:extLst>
                <a:ext uri="{FF2B5EF4-FFF2-40B4-BE49-F238E27FC236}">
                  <a16:creationId xmlns:a16="http://schemas.microsoft.com/office/drawing/2014/main" id="{530E96D6-A0AD-D50E-08D6-25283C6A5A58}"/>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 name="Google Shape;351;p37">
            <a:extLst>
              <a:ext uri="{FF2B5EF4-FFF2-40B4-BE49-F238E27FC236}">
                <a16:creationId xmlns:a16="http://schemas.microsoft.com/office/drawing/2014/main" id="{B3F8BE51-ADCE-9C25-FED3-AE40E05403E9}"/>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3" name="Google Shape;346;p37">
            <a:hlinkClick r:id="rId9" action="ppaction://hlinksldjump"/>
            <a:extLst>
              <a:ext uri="{FF2B5EF4-FFF2-40B4-BE49-F238E27FC236}">
                <a16:creationId xmlns:a16="http://schemas.microsoft.com/office/drawing/2014/main" id="{60C4CBFC-0DE6-30DE-47AC-E789271D2C6D}"/>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extLst>
      <p:ext uri="{BB962C8B-B14F-4D97-AF65-F5344CB8AC3E}">
        <p14:creationId xmlns:p14="http://schemas.microsoft.com/office/powerpoint/2010/main" val="3648072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52" name="Google Shape;352;p37"/>
          <p:cNvSpPr/>
          <p:nvPr/>
        </p:nvSpPr>
        <p:spPr>
          <a:xfrm>
            <a:off x="1156598" y="1360351"/>
            <a:ext cx="2545612" cy="157573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651482" y="3300616"/>
            <a:ext cx="3692539" cy="856632"/>
          </a:xfrm>
          <a:prstGeom prst="roundRect">
            <a:avLst>
              <a:gd name="adj" fmla="val 16725"/>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Manrope"/>
                <a:ea typeface="Manrope"/>
                <a:cs typeface="Manrope"/>
                <a:sym typeface="Manrope"/>
              </a:rPr>
              <a:t>RESOURCES:</a:t>
            </a:r>
            <a:r>
              <a:rPr lang="en">
                <a:solidFill>
                  <a:schemeClr val="dk1"/>
                </a:solidFill>
                <a:latin typeface="Manrope Medium"/>
                <a:ea typeface="Manrope Medium"/>
                <a:cs typeface="Manrope Medium"/>
                <a:sym typeface="Manrope Medium"/>
              </a:rPr>
              <a:t> Articles, videos, playlists, infographics, image collections, …</a:t>
            </a:r>
            <a:endParaRPr>
              <a:solidFill>
                <a:schemeClr val="dk1"/>
              </a:solidFill>
              <a:latin typeface="Manrope Medium"/>
              <a:ea typeface="Manrope Medium"/>
              <a:cs typeface="Manrope Medium"/>
              <a:sym typeface="Manrope Medium"/>
            </a:endParaRPr>
          </a:p>
        </p:txBody>
      </p:sp>
      <p:grpSp>
        <p:nvGrpSpPr>
          <p:cNvPr id="354" name="Google Shape;354;p37"/>
          <p:cNvGrpSpPr/>
          <p:nvPr/>
        </p:nvGrpSpPr>
        <p:grpSpPr>
          <a:xfrm>
            <a:off x="2163984" y="1552202"/>
            <a:ext cx="717581" cy="856100"/>
            <a:chOff x="3916745" y="2150046"/>
            <a:chExt cx="292461" cy="348888"/>
          </a:xfrm>
        </p:grpSpPr>
        <p:sp>
          <p:nvSpPr>
            <p:cNvPr id="355" name="Google Shape;355;p37"/>
            <p:cNvSpPr/>
            <p:nvPr/>
          </p:nvSpPr>
          <p:spPr>
            <a:xfrm>
              <a:off x="3916745" y="2205864"/>
              <a:ext cx="292461" cy="293069"/>
            </a:xfrm>
            <a:custGeom>
              <a:avLst/>
              <a:gdLst/>
              <a:ahLst/>
              <a:cxnLst/>
              <a:rect l="l" t="t" r="r" b="b"/>
              <a:pathLst>
                <a:path w="8976" h="8994" extrusionOk="0">
                  <a:moveTo>
                    <a:pt x="4497" y="625"/>
                  </a:moveTo>
                  <a:cubicBezTo>
                    <a:pt x="6620" y="625"/>
                    <a:pt x="8351" y="2356"/>
                    <a:pt x="8351" y="4497"/>
                  </a:cubicBezTo>
                  <a:cubicBezTo>
                    <a:pt x="8351" y="6620"/>
                    <a:pt x="6620" y="8369"/>
                    <a:pt x="4497" y="8369"/>
                  </a:cubicBezTo>
                  <a:cubicBezTo>
                    <a:pt x="2355" y="8369"/>
                    <a:pt x="625" y="6620"/>
                    <a:pt x="625" y="4497"/>
                  </a:cubicBezTo>
                  <a:cubicBezTo>
                    <a:pt x="625" y="2356"/>
                    <a:pt x="2355" y="625"/>
                    <a:pt x="4497" y="625"/>
                  </a:cubicBezTo>
                  <a:close/>
                  <a:moveTo>
                    <a:pt x="4497" y="1"/>
                  </a:moveTo>
                  <a:cubicBezTo>
                    <a:pt x="3283" y="1"/>
                    <a:pt x="2159" y="465"/>
                    <a:pt x="1321" y="1321"/>
                  </a:cubicBezTo>
                  <a:cubicBezTo>
                    <a:pt x="464" y="2160"/>
                    <a:pt x="0" y="3302"/>
                    <a:pt x="0" y="4497"/>
                  </a:cubicBezTo>
                  <a:cubicBezTo>
                    <a:pt x="0" y="5693"/>
                    <a:pt x="464" y="6817"/>
                    <a:pt x="1321" y="7673"/>
                  </a:cubicBezTo>
                  <a:cubicBezTo>
                    <a:pt x="2159" y="8530"/>
                    <a:pt x="3283" y="8994"/>
                    <a:pt x="4497" y="8994"/>
                  </a:cubicBezTo>
                  <a:cubicBezTo>
                    <a:pt x="5692" y="8994"/>
                    <a:pt x="6816" y="8530"/>
                    <a:pt x="7673" y="7673"/>
                  </a:cubicBezTo>
                  <a:cubicBezTo>
                    <a:pt x="8511" y="6817"/>
                    <a:pt x="8975" y="5693"/>
                    <a:pt x="8975" y="4497"/>
                  </a:cubicBezTo>
                  <a:cubicBezTo>
                    <a:pt x="8975" y="3302"/>
                    <a:pt x="8511" y="2160"/>
                    <a:pt x="7673" y="1321"/>
                  </a:cubicBezTo>
                  <a:cubicBezTo>
                    <a:pt x="6816" y="465"/>
                    <a:pt x="5692" y="1"/>
                    <a:pt x="4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3957441" y="2246563"/>
              <a:ext cx="211069" cy="211086"/>
            </a:xfrm>
            <a:custGeom>
              <a:avLst/>
              <a:gdLst/>
              <a:ahLst/>
              <a:cxnLst/>
              <a:rect l="l" t="t" r="r" b="b"/>
              <a:pathLst>
                <a:path w="6478" h="6478" extrusionOk="0">
                  <a:moveTo>
                    <a:pt x="3248" y="625"/>
                  </a:moveTo>
                  <a:cubicBezTo>
                    <a:pt x="4675" y="625"/>
                    <a:pt x="5853" y="1803"/>
                    <a:pt x="5853" y="3248"/>
                  </a:cubicBezTo>
                  <a:cubicBezTo>
                    <a:pt x="5853" y="4693"/>
                    <a:pt x="4675" y="5853"/>
                    <a:pt x="3248" y="5853"/>
                  </a:cubicBezTo>
                  <a:cubicBezTo>
                    <a:pt x="1802" y="5853"/>
                    <a:pt x="625" y="4693"/>
                    <a:pt x="625" y="3248"/>
                  </a:cubicBezTo>
                  <a:cubicBezTo>
                    <a:pt x="625" y="1803"/>
                    <a:pt x="1802" y="625"/>
                    <a:pt x="3248" y="625"/>
                  </a:cubicBezTo>
                  <a:close/>
                  <a:moveTo>
                    <a:pt x="3248" y="1"/>
                  </a:moveTo>
                  <a:cubicBezTo>
                    <a:pt x="1463" y="1"/>
                    <a:pt x="0" y="1464"/>
                    <a:pt x="0" y="3248"/>
                  </a:cubicBezTo>
                  <a:cubicBezTo>
                    <a:pt x="0" y="5032"/>
                    <a:pt x="1463" y="6478"/>
                    <a:pt x="3248" y="6478"/>
                  </a:cubicBezTo>
                  <a:cubicBezTo>
                    <a:pt x="5032" y="6478"/>
                    <a:pt x="6477" y="5032"/>
                    <a:pt x="6477" y="3248"/>
                  </a:cubicBezTo>
                  <a:cubicBezTo>
                    <a:pt x="6477" y="1464"/>
                    <a:pt x="5032" y="1"/>
                    <a:pt x="32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4024854" y="2150046"/>
              <a:ext cx="76210" cy="76216"/>
            </a:xfrm>
            <a:custGeom>
              <a:avLst/>
              <a:gdLst/>
              <a:ahLst/>
              <a:cxnLst/>
              <a:rect l="l" t="t" r="r" b="b"/>
              <a:pathLst>
                <a:path w="2339" h="2339" extrusionOk="0">
                  <a:moveTo>
                    <a:pt x="1179" y="625"/>
                  </a:moveTo>
                  <a:cubicBezTo>
                    <a:pt x="1464" y="625"/>
                    <a:pt x="1714" y="875"/>
                    <a:pt x="1714" y="1179"/>
                  </a:cubicBezTo>
                  <a:cubicBezTo>
                    <a:pt x="1714" y="1464"/>
                    <a:pt x="1464" y="1714"/>
                    <a:pt x="1179" y="1714"/>
                  </a:cubicBezTo>
                  <a:cubicBezTo>
                    <a:pt x="875" y="1714"/>
                    <a:pt x="625" y="1464"/>
                    <a:pt x="625" y="1179"/>
                  </a:cubicBezTo>
                  <a:cubicBezTo>
                    <a:pt x="625" y="875"/>
                    <a:pt x="875" y="625"/>
                    <a:pt x="1179" y="625"/>
                  </a:cubicBezTo>
                  <a:close/>
                  <a:moveTo>
                    <a:pt x="1179" y="1"/>
                  </a:moveTo>
                  <a:cubicBezTo>
                    <a:pt x="518" y="1"/>
                    <a:pt x="1" y="518"/>
                    <a:pt x="1" y="1179"/>
                  </a:cubicBezTo>
                  <a:cubicBezTo>
                    <a:pt x="1" y="1821"/>
                    <a:pt x="518" y="2338"/>
                    <a:pt x="1179" y="2338"/>
                  </a:cubicBezTo>
                  <a:cubicBezTo>
                    <a:pt x="1821" y="2338"/>
                    <a:pt x="2338" y="1821"/>
                    <a:pt x="2338" y="1179"/>
                  </a:cubicBezTo>
                  <a:cubicBezTo>
                    <a:pt x="2338" y="518"/>
                    <a:pt x="1821"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4052777" y="2246563"/>
              <a:ext cx="20364" cy="40731"/>
            </a:xfrm>
            <a:custGeom>
              <a:avLst/>
              <a:gdLst/>
              <a:ahLst/>
              <a:cxnLst/>
              <a:rect l="l" t="t" r="r" b="b"/>
              <a:pathLst>
                <a:path w="625" h="1250" extrusionOk="0">
                  <a:moveTo>
                    <a:pt x="304" y="1"/>
                  </a:moveTo>
                  <a:cubicBezTo>
                    <a:pt x="143" y="1"/>
                    <a:pt x="0" y="144"/>
                    <a:pt x="0" y="322"/>
                  </a:cubicBezTo>
                  <a:lnTo>
                    <a:pt x="0" y="946"/>
                  </a:lnTo>
                  <a:cubicBezTo>
                    <a:pt x="0" y="1107"/>
                    <a:pt x="143" y="1250"/>
                    <a:pt x="304" y="1250"/>
                  </a:cubicBezTo>
                  <a:cubicBezTo>
                    <a:pt x="482" y="1250"/>
                    <a:pt x="625" y="1107"/>
                    <a:pt x="625" y="946"/>
                  </a:cubicBezTo>
                  <a:lnTo>
                    <a:pt x="625" y="322"/>
                  </a:lnTo>
                  <a:cubicBezTo>
                    <a:pt x="625" y="144"/>
                    <a:pt x="482"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4052777" y="2416918"/>
              <a:ext cx="20364" cy="41318"/>
            </a:xfrm>
            <a:custGeom>
              <a:avLst/>
              <a:gdLst/>
              <a:ahLst/>
              <a:cxnLst/>
              <a:rect l="l" t="t" r="r" b="b"/>
              <a:pathLst>
                <a:path w="625" h="1268" extrusionOk="0">
                  <a:moveTo>
                    <a:pt x="304" y="1"/>
                  </a:moveTo>
                  <a:cubicBezTo>
                    <a:pt x="143" y="1"/>
                    <a:pt x="0" y="143"/>
                    <a:pt x="0" y="322"/>
                  </a:cubicBezTo>
                  <a:lnTo>
                    <a:pt x="0" y="946"/>
                  </a:lnTo>
                  <a:cubicBezTo>
                    <a:pt x="0" y="1125"/>
                    <a:pt x="143" y="1268"/>
                    <a:pt x="304" y="1268"/>
                  </a:cubicBezTo>
                  <a:cubicBezTo>
                    <a:pt x="482" y="1268"/>
                    <a:pt x="625" y="1125"/>
                    <a:pt x="625" y="946"/>
                  </a:cubicBezTo>
                  <a:lnTo>
                    <a:pt x="625" y="322"/>
                  </a:lnTo>
                  <a:cubicBezTo>
                    <a:pt x="625" y="143"/>
                    <a:pt x="482"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3957441" y="2341907"/>
              <a:ext cx="41315" cy="20398"/>
            </a:xfrm>
            <a:custGeom>
              <a:avLst/>
              <a:gdLst/>
              <a:ahLst/>
              <a:cxnLst/>
              <a:rect l="l" t="t" r="r" b="b"/>
              <a:pathLst>
                <a:path w="1268" h="626" extrusionOk="0">
                  <a:moveTo>
                    <a:pt x="321" y="1"/>
                  </a:moveTo>
                  <a:cubicBezTo>
                    <a:pt x="143" y="1"/>
                    <a:pt x="0" y="144"/>
                    <a:pt x="0" y="322"/>
                  </a:cubicBezTo>
                  <a:cubicBezTo>
                    <a:pt x="0" y="501"/>
                    <a:pt x="143" y="625"/>
                    <a:pt x="321" y="625"/>
                  </a:cubicBezTo>
                  <a:lnTo>
                    <a:pt x="946" y="625"/>
                  </a:lnTo>
                  <a:cubicBezTo>
                    <a:pt x="1124" y="625"/>
                    <a:pt x="1267" y="501"/>
                    <a:pt x="1267" y="322"/>
                  </a:cubicBezTo>
                  <a:cubicBezTo>
                    <a:pt x="1267" y="144"/>
                    <a:pt x="1124" y="1"/>
                    <a:pt x="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4127782" y="2341907"/>
              <a:ext cx="40728" cy="20398"/>
            </a:xfrm>
            <a:custGeom>
              <a:avLst/>
              <a:gdLst/>
              <a:ahLst/>
              <a:cxnLst/>
              <a:rect l="l" t="t" r="r" b="b"/>
              <a:pathLst>
                <a:path w="1250" h="626" extrusionOk="0">
                  <a:moveTo>
                    <a:pt x="321" y="1"/>
                  </a:moveTo>
                  <a:cubicBezTo>
                    <a:pt x="143" y="1"/>
                    <a:pt x="0" y="144"/>
                    <a:pt x="0" y="322"/>
                  </a:cubicBezTo>
                  <a:cubicBezTo>
                    <a:pt x="0" y="501"/>
                    <a:pt x="143" y="625"/>
                    <a:pt x="321" y="625"/>
                  </a:cubicBezTo>
                  <a:lnTo>
                    <a:pt x="946" y="625"/>
                  </a:lnTo>
                  <a:cubicBezTo>
                    <a:pt x="1106" y="625"/>
                    <a:pt x="1249" y="501"/>
                    <a:pt x="1249" y="322"/>
                  </a:cubicBezTo>
                  <a:cubicBezTo>
                    <a:pt x="1249" y="144"/>
                    <a:pt x="1106" y="1"/>
                    <a:pt x="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4008595" y="2298829"/>
              <a:ext cx="108728" cy="107074"/>
            </a:xfrm>
            <a:custGeom>
              <a:avLst/>
              <a:gdLst/>
              <a:ahLst/>
              <a:cxnLst/>
              <a:rect l="l" t="t" r="r" b="b"/>
              <a:pathLst>
                <a:path w="3337" h="3286" extrusionOk="0">
                  <a:moveTo>
                    <a:pt x="2302" y="1020"/>
                  </a:moveTo>
                  <a:lnTo>
                    <a:pt x="1874" y="1858"/>
                  </a:lnTo>
                  <a:lnTo>
                    <a:pt x="1035" y="2269"/>
                  </a:lnTo>
                  <a:lnTo>
                    <a:pt x="1463" y="1430"/>
                  </a:lnTo>
                  <a:lnTo>
                    <a:pt x="2302" y="1020"/>
                  </a:lnTo>
                  <a:close/>
                  <a:moveTo>
                    <a:pt x="2997" y="0"/>
                  </a:moveTo>
                  <a:cubicBezTo>
                    <a:pt x="2949" y="0"/>
                    <a:pt x="2901" y="12"/>
                    <a:pt x="2855" y="38"/>
                  </a:cubicBezTo>
                  <a:lnTo>
                    <a:pt x="1089" y="913"/>
                  </a:lnTo>
                  <a:cubicBezTo>
                    <a:pt x="1035" y="948"/>
                    <a:pt x="982" y="1002"/>
                    <a:pt x="946" y="1055"/>
                  </a:cubicBezTo>
                  <a:lnTo>
                    <a:pt x="54" y="2840"/>
                  </a:lnTo>
                  <a:cubicBezTo>
                    <a:pt x="0" y="2947"/>
                    <a:pt x="18" y="3089"/>
                    <a:pt x="125" y="3196"/>
                  </a:cubicBezTo>
                  <a:cubicBezTo>
                    <a:pt x="179" y="3250"/>
                    <a:pt x="268" y="3286"/>
                    <a:pt x="339" y="3286"/>
                  </a:cubicBezTo>
                  <a:cubicBezTo>
                    <a:pt x="393" y="3286"/>
                    <a:pt x="429" y="3268"/>
                    <a:pt x="482" y="3250"/>
                  </a:cubicBezTo>
                  <a:lnTo>
                    <a:pt x="2249" y="2358"/>
                  </a:lnTo>
                  <a:cubicBezTo>
                    <a:pt x="2320" y="2340"/>
                    <a:pt x="2373" y="2286"/>
                    <a:pt x="2391" y="2233"/>
                  </a:cubicBezTo>
                  <a:lnTo>
                    <a:pt x="3283" y="449"/>
                  </a:lnTo>
                  <a:cubicBezTo>
                    <a:pt x="3337" y="324"/>
                    <a:pt x="3319" y="181"/>
                    <a:pt x="3230" y="92"/>
                  </a:cubicBezTo>
                  <a:cubicBezTo>
                    <a:pt x="3162" y="35"/>
                    <a:pt x="3080" y="0"/>
                    <a:pt x="29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4037659" y="2327830"/>
              <a:ext cx="51187" cy="49008"/>
            </a:xfrm>
            <a:custGeom>
              <a:avLst/>
              <a:gdLst/>
              <a:ahLst/>
              <a:cxnLst/>
              <a:rect l="l" t="t" r="r" b="b"/>
              <a:pathLst>
                <a:path w="1571" h="1504" extrusionOk="0">
                  <a:moveTo>
                    <a:pt x="331" y="0"/>
                  </a:moveTo>
                  <a:cubicBezTo>
                    <a:pt x="250" y="0"/>
                    <a:pt x="170" y="32"/>
                    <a:pt x="108" y="94"/>
                  </a:cubicBezTo>
                  <a:cubicBezTo>
                    <a:pt x="0" y="201"/>
                    <a:pt x="0" y="415"/>
                    <a:pt x="108" y="522"/>
                  </a:cubicBezTo>
                  <a:lnTo>
                    <a:pt x="1000" y="1414"/>
                  </a:lnTo>
                  <a:cubicBezTo>
                    <a:pt x="1071" y="1486"/>
                    <a:pt x="1142" y="1504"/>
                    <a:pt x="1232" y="1504"/>
                  </a:cubicBezTo>
                  <a:cubicBezTo>
                    <a:pt x="1303" y="1504"/>
                    <a:pt x="1392" y="1486"/>
                    <a:pt x="1446" y="1414"/>
                  </a:cubicBezTo>
                  <a:cubicBezTo>
                    <a:pt x="1571" y="1289"/>
                    <a:pt x="1571" y="1093"/>
                    <a:pt x="1446" y="968"/>
                  </a:cubicBezTo>
                  <a:lnTo>
                    <a:pt x="554" y="94"/>
                  </a:lnTo>
                  <a:cubicBezTo>
                    <a:pt x="491" y="32"/>
                    <a:pt x="411"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7"/>
          <p:cNvSpPr txBox="1">
            <a:spLocks noGrp="1"/>
          </p:cNvSpPr>
          <p:nvPr>
            <p:ph type="body" idx="1"/>
          </p:nvPr>
        </p:nvSpPr>
        <p:spPr>
          <a:xfrm>
            <a:off x="4521157" y="1552050"/>
            <a:ext cx="4119200" cy="30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In this section, inserting several links to various resources on the topic :</a:t>
            </a:r>
            <a:endParaRPr sz="1700"/>
          </a:p>
          <a:p>
            <a:pPr marL="320040" lvl="0" indent="-317500" algn="l" rtl="0">
              <a:spcBef>
                <a:spcPts val="1000"/>
              </a:spcBef>
              <a:spcAft>
                <a:spcPts val="0"/>
              </a:spcAft>
              <a:buSzPts val="1400"/>
              <a:buFont typeface="Manrope Medium"/>
              <a:buChar char="●"/>
            </a:pPr>
            <a:r>
              <a:rPr lang="en-US" sz="1700">
                <a:solidFill>
                  <a:schemeClr val="tx1"/>
                </a:solidFill>
                <a:hlinkClick r:id="rId3">
                  <a:extLst>
                    <a:ext uri="{A12FA001-AC4F-418D-AE19-62706E023703}">
                      <ahyp:hlinkClr xmlns:ahyp="http://schemas.microsoft.com/office/drawing/2018/hyperlinkcolor" val="tx"/>
                    </a:ext>
                  </a:extLst>
                </a:hlinkClick>
              </a:rPr>
              <a:t>YouTube Video about glasses for the blind.</a:t>
            </a:r>
            <a:endParaRPr lang="en-US" sz="1700">
              <a:solidFill>
                <a:schemeClr val="tx1"/>
              </a:solidFill>
            </a:endParaRPr>
          </a:p>
          <a:p>
            <a:pPr marL="320040" lvl="0" indent="-317500" algn="l" rtl="0">
              <a:spcBef>
                <a:spcPts val="0"/>
              </a:spcBef>
              <a:spcAft>
                <a:spcPts val="0"/>
              </a:spcAft>
              <a:buSzPts val="1400"/>
              <a:buFont typeface="Manrope Medium"/>
              <a:buChar char="●"/>
            </a:pPr>
            <a:r>
              <a:rPr lang="en-US" sz="1700">
                <a:hlinkClick r:id="rId4"/>
              </a:rPr>
              <a:t>Another YouTube Video.</a:t>
            </a:r>
            <a:endParaRPr lang="en-US" sz="1700"/>
          </a:p>
          <a:p>
            <a:pPr marL="320040" lvl="0" indent="-317500" algn="l" rtl="0">
              <a:spcBef>
                <a:spcPts val="0"/>
              </a:spcBef>
              <a:spcAft>
                <a:spcPts val="0"/>
              </a:spcAft>
              <a:buSzPts val="1400"/>
              <a:buFont typeface="Manrope Medium"/>
              <a:buChar char="●"/>
            </a:pPr>
            <a:r>
              <a:rPr lang="en" sz="1700">
                <a:hlinkClick r:id="rId5"/>
              </a:rPr>
              <a:t>Project Hub on Arduino website</a:t>
            </a:r>
            <a:r>
              <a:rPr lang="en" sz="1700"/>
              <a:t>.</a:t>
            </a:r>
          </a:p>
          <a:p>
            <a:pPr marL="320040" lvl="0" indent="-317500" algn="l" rtl="0">
              <a:spcBef>
                <a:spcPts val="0"/>
              </a:spcBef>
              <a:spcAft>
                <a:spcPts val="0"/>
              </a:spcAft>
              <a:buSzPts val="1400"/>
              <a:buFont typeface="Manrope Medium"/>
              <a:buChar char="●"/>
            </a:pPr>
            <a:r>
              <a:rPr lang="en" sz="1700">
                <a:solidFill>
                  <a:schemeClr val="bg2">
                    <a:lumMod val="25000"/>
                  </a:schemeClr>
                </a:solidFill>
                <a:hlinkClick r:id="rId6">
                  <a:extLst>
                    <a:ext uri="{A12FA001-AC4F-418D-AE19-62706E023703}">
                      <ahyp:hlinkClr xmlns:ahyp="http://schemas.microsoft.com/office/drawing/2018/hyperlinkcolor" val="tx"/>
                    </a:ext>
                  </a:extLst>
                </a:hlinkClick>
              </a:rPr>
              <a:t>Ultrasonic Glasses for the blind.</a:t>
            </a:r>
            <a:endParaRPr lang="en" sz="1700">
              <a:solidFill>
                <a:schemeClr val="bg2">
                  <a:lumMod val="25000"/>
                </a:schemeClr>
              </a:solidFill>
            </a:endParaRPr>
          </a:p>
        </p:txBody>
      </p:sp>
      <p:sp>
        <p:nvSpPr>
          <p:cNvPr id="365" name="Google Shape;365;p37"/>
          <p:cNvSpPr txBox="1">
            <a:spLocks noGrp="1"/>
          </p:cNvSpPr>
          <p:nvPr>
            <p:ph type="ctrTitle"/>
          </p:nvPr>
        </p:nvSpPr>
        <p:spPr>
          <a:xfrm>
            <a:off x="4572000" y="896775"/>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Explore</a:t>
            </a:r>
            <a:endParaRPr/>
          </a:p>
        </p:txBody>
      </p:sp>
      <p:sp>
        <p:nvSpPr>
          <p:cNvPr id="2" name="AutoShape 2">
            <a:extLst>
              <a:ext uri="{FF2B5EF4-FFF2-40B4-BE49-F238E27FC236}">
                <a16:creationId xmlns:a16="http://schemas.microsoft.com/office/drawing/2014/main" id="{747E8DA6-7090-B154-9BA3-AD8D61B3AC4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EG"/>
          </a:p>
        </p:txBody>
      </p:sp>
      <p:pic>
        <p:nvPicPr>
          <p:cNvPr id="5" name="Picture 4" descr="A picture containing ground, outdoor, toy&#10;&#10;Description automatically generated">
            <a:extLst>
              <a:ext uri="{FF2B5EF4-FFF2-40B4-BE49-F238E27FC236}">
                <a16:creationId xmlns:a16="http://schemas.microsoft.com/office/drawing/2014/main" id="{CE044186-EEE5-1C23-7CA2-12B58671159A}"/>
              </a:ext>
            </a:extLst>
          </p:cNvPr>
          <p:cNvPicPr>
            <a:picLocks noChangeAspect="1"/>
          </p:cNvPicPr>
          <p:nvPr/>
        </p:nvPicPr>
        <p:blipFill rotWithShape="1">
          <a:blip r:embed="rId7"/>
          <a:srcRect b="37101"/>
          <a:stretch/>
        </p:blipFill>
        <p:spPr>
          <a:xfrm>
            <a:off x="1156598" y="1360202"/>
            <a:ext cx="2545612" cy="1575879"/>
          </a:xfrm>
          <a:prstGeom prst="ellipse">
            <a:avLst/>
          </a:prstGeom>
        </p:spPr>
      </p:pic>
      <p:sp>
        <p:nvSpPr>
          <p:cNvPr id="4" name="Google Shape;340;p37">
            <a:hlinkClick r:id="rId8" action="ppaction://hlinksldjump"/>
            <a:extLst>
              <a:ext uri="{FF2B5EF4-FFF2-40B4-BE49-F238E27FC236}">
                <a16:creationId xmlns:a16="http://schemas.microsoft.com/office/drawing/2014/main" id="{CCB7768E-D42F-11F5-CDA1-C979B9469F88}"/>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6" name="Google Shape;341;p37">
            <a:hlinkClick r:id="rId9" action="ppaction://hlinksldjump"/>
            <a:extLst>
              <a:ext uri="{FF2B5EF4-FFF2-40B4-BE49-F238E27FC236}">
                <a16:creationId xmlns:a16="http://schemas.microsoft.com/office/drawing/2014/main" id="{415667F3-7E47-0AB3-031A-23F3E54196B3}"/>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7" name="Google Shape;342;p37">
            <a:hlinkClick r:id="rId10" action="ppaction://hlinksldjump"/>
            <a:extLst>
              <a:ext uri="{FF2B5EF4-FFF2-40B4-BE49-F238E27FC236}">
                <a16:creationId xmlns:a16="http://schemas.microsoft.com/office/drawing/2014/main" id="{34ACEB8D-4909-8968-E64D-6EEFCE5D0FCB}"/>
              </a:ext>
            </a:extLst>
          </p:cNvPr>
          <p:cNvSpPr/>
          <p:nvPr/>
        </p:nvSpPr>
        <p:spPr>
          <a:xfrm>
            <a:off x="3156900" y="325200"/>
            <a:ext cx="943500" cy="384600"/>
          </a:xfrm>
          <a:prstGeom prst="roundRect">
            <a:avLst>
              <a:gd name="adj" fmla="val 5994"/>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chemeClr val="accent1"/>
                </a:solidFill>
                <a:latin typeface="Be Vietnam Pro"/>
                <a:ea typeface="Be Vietnam Pro"/>
                <a:cs typeface="Be Vietnam Pro"/>
                <a:sym typeface="Be Vietnam Pro"/>
              </a:rPr>
              <a:t>Explore</a:t>
            </a:r>
            <a:endParaRPr sz="1200" b="1">
              <a:solidFill>
                <a:schemeClr val="accent1"/>
              </a:solidFill>
              <a:latin typeface="Be Vietnam Pro"/>
              <a:ea typeface="Be Vietnam Pro"/>
              <a:cs typeface="Be Vietnam Pro"/>
              <a:sym typeface="Be Vietnam Pro"/>
            </a:endParaRPr>
          </a:p>
        </p:txBody>
      </p:sp>
      <p:sp>
        <p:nvSpPr>
          <p:cNvPr id="8" name="Google Shape;343;p37">
            <a:hlinkClick r:id="rId11" action="ppaction://hlinksldjump"/>
            <a:extLst>
              <a:ext uri="{FF2B5EF4-FFF2-40B4-BE49-F238E27FC236}">
                <a16:creationId xmlns:a16="http://schemas.microsoft.com/office/drawing/2014/main" id="{9F8F14B6-AEC2-27A5-B1BF-03D5BFA42A9C}"/>
              </a:ext>
            </a:extLst>
          </p:cNvPr>
          <p:cNvSpPr/>
          <p:nvPr/>
        </p:nvSpPr>
        <p:spPr>
          <a:xfrm>
            <a:off x="41002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Stuctures</a:t>
            </a:r>
            <a:endParaRPr sz="1200">
              <a:solidFill>
                <a:schemeClr val="lt1"/>
              </a:solidFill>
              <a:latin typeface="Be Vietnam Pro"/>
              <a:ea typeface="Be Vietnam Pro"/>
              <a:cs typeface="Be Vietnam Pro"/>
              <a:sym typeface="Be Vietnam Pro"/>
            </a:endParaRPr>
          </a:p>
        </p:txBody>
      </p:sp>
      <p:sp>
        <p:nvSpPr>
          <p:cNvPr id="9" name="Google Shape;344;p37">
            <a:hlinkClick r:id="rId12" action="ppaction://hlinksldjump"/>
            <a:extLst>
              <a:ext uri="{FF2B5EF4-FFF2-40B4-BE49-F238E27FC236}">
                <a16:creationId xmlns:a16="http://schemas.microsoft.com/office/drawing/2014/main" id="{FE272525-35D3-A52D-1D2A-2792FCCF5A63}"/>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10" name="Google Shape;345;p37">
            <a:hlinkClick r:id="rId13" action="ppaction://hlinksldjump"/>
            <a:extLst>
              <a:ext uri="{FF2B5EF4-FFF2-40B4-BE49-F238E27FC236}">
                <a16:creationId xmlns:a16="http://schemas.microsoft.com/office/drawing/2014/main" id="{6404E7C7-AAF4-511F-35FF-6891057F78C4}"/>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2" name="Google Shape;347;p37">
            <a:extLst>
              <a:ext uri="{FF2B5EF4-FFF2-40B4-BE49-F238E27FC236}">
                <a16:creationId xmlns:a16="http://schemas.microsoft.com/office/drawing/2014/main" id="{ECE553ED-B283-5342-D250-638B65E7A32B}"/>
              </a:ext>
            </a:extLst>
          </p:cNvPr>
          <p:cNvGrpSpPr/>
          <p:nvPr/>
        </p:nvGrpSpPr>
        <p:grpSpPr>
          <a:xfrm>
            <a:off x="494850" y="447775"/>
            <a:ext cx="591732" cy="139500"/>
            <a:chOff x="494850" y="447775"/>
            <a:chExt cx="591732" cy="139500"/>
          </a:xfrm>
        </p:grpSpPr>
        <p:sp>
          <p:nvSpPr>
            <p:cNvPr id="13" name="Google Shape;348;p37">
              <a:extLst>
                <a:ext uri="{FF2B5EF4-FFF2-40B4-BE49-F238E27FC236}">
                  <a16:creationId xmlns:a16="http://schemas.microsoft.com/office/drawing/2014/main" id="{BEE91C54-04D1-FFAF-0CEC-AC35D191D0AE}"/>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9;p37">
              <a:extLst>
                <a:ext uri="{FF2B5EF4-FFF2-40B4-BE49-F238E27FC236}">
                  <a16:creationId xmlns:a16="http://schemas.microsoft.com/office/drawing/2014/main" id="{AE6FBA43-C61B-B534-E331-18F8939CE328}"/>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0;p37">
              <a:extLst>
                <a:ext uri="{FF2B5EF4-FFF2-40B4-BE49-F238E27FC236}">
                  <a16:creationId xmlns:a16="http://schemas.microsoft.com/office/drawing/2014/main" id="{15DE9EB0-F5ED-E64B-111D-DCB8B624FD1F}"/>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 name="Google Shape;351;p37">
            <a:extLst>
              <a:ext uri="{FF2B5EF4-FFF2-40B4-BE49-F238E27FC236}">
                <a16:creationId xmlns:a16="http://schemas.microsoft.com/office/drawing/2014/main" id="{E1B11E82-5C88-1F6E-FA56-A7F921F5D6EA}"/>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17" name="Google Shape;346;p37">
            <a:hlinkClick r:id="rId14" action="ppaction://hlinksldjump"/>
            <a:extLst>
              <a:ext uri="{FF2B5EF4-FFF2-40B4-BE49-F238E27FC236}">
                <a16:creationId xmlns:a16="http://schemas.microsoft.com/office/drawing/2014/main" id="{288F0A64-6113-C77D-3613-F3557B7E7594}"/>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83" name="Google Shape;383;p38"/>
          <p:cNvSpPr/>
          <p:nvPr/>
        </p:nvSpPr>
        <p:spPr>
          <a:xfrm>
            <a:off x="5698675" y="1081400"/>
            <a:ext cx="1860600" cy="17976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a:off x="5314950" y="3250601"/>
            <a:ext cx="3115826" cy="1457129"/>
          </a:xfrm>
          <a:prstGeom prst="roundRect">
            <a:avLst>
              <a:gd name="adj" fmla="val 16725"/>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latin typeface="Manrope"/>
                <a:ea typeface="Manrope"/>
                <a:cs typeface="Manrope"/>
                <a:sym typeface="Manrope"/>
              </a:rPr>
              <a:t>RESOURCES: </a:t>
            </a:r>
            <a:r>
              <a:rPr lang="en-US">
                <a:solidFill>
                  <a:schemeClr val="dk1"/>
                </a:solidFill>
                <a:latin typeface="Manrope Medium"/>
                <a:ea typeface="Manrope Medium"/>
                <a:cs typeface="Manrope Medium"/>
                <a:sym typeface="Manrope Medium"/>
              </a:rPr>
              <a:t>Direct instruction</a:t>
            </a:r>
            <a:r>
              <a:rPr lang="en-US">
                <a:solidFill>
                  <a:schemeClr val="bg2">
                    <a:lumMod val="25000"/>
                  </a:schemeClr>
                </a:solidFill>
                <a:latin typeface="Manrope Medium"/>
                <a:ea typeface="Manrope Medium"/>
                <a:cs typeface="Manrope Medium"/>
                <a:sym typeface="Manrope Medium"/>
              </a:rPr>
              <a:t>, videos,</a:t>
            </a:r>
            <a:r>
              <a:rPr lang="en-US">
                <a:solidFill>
                  <a:schemeClr val="dk1"/>
                </a:solidFill>
                <a:latin typeface="Manrope Medium"/>
                <a:ea typeface="Manrope Medium"/>
                <a:cs typeface="Manrope Medium"/>
                <a:sym typeface="Manrope Medium"/>
              </a:rPr>
              <a:t> playlists, presentations, infographics, images…</a:t>
            </a:r>
          </a:p>
          <a:p>
            <a:pPr marL="0" lvl="0" indent="0" algn="l" rtl="0">
              <a:lnSpc>
                <a:spcPct val="115000"/>
              </a:lnSpc>
              <a:spcBef>
                <a:spcPts val="1000"/>
              </a:spcBef>
              <a:spcAft>
                <a:spcPts val="1000"/>
              </a:spcAft>
              <a:buNone/>
            </a:pPr>
            <a:r>
              <a:rPr lang="en-US" b="1">
                <a:solidFill>
                  <a:schemeClr val="dk1"/>
                </a:solidFill>
                <a:latin typeface="Manrope"/>
                <a:ea typeface="Manrope"/>
                <a:cs typeface="Manrope"/>
                <a:sym typeface="Manrope"/>
              </a:rPr>
              <a:t>APPS: </a:t>
            </a:r>
            <a:r>
              <a:rPr lang="en-US">
                <a:solidFill>
                  <a:schemeClr val="dk1"/>
                </a:solidFill>
                <a:latin typeface="Manrope Medium"/>
                <a:ea typeface="Manrope Medium"/>
                <a:cs typeface="Manrope Medium"/>
                <a:sym typeface="Manrope Medium"/>
              </a:rPr>
              <a:t>videos (</a:t>
            </a:r>
            <a:r>
              <a:rPr lang="en-US" b="1">
                <a:solidFill>
                  <a:schemeClr val="accent2"/>
                </a:solidFill>
                <a:latin typeface="Manrope"/>
                <a:ea typeface="Manrope"/>
                <a:cs typeface="Manrope"/>
                <a:sym typeface="Manrope"/>
              </a:rPr>
              <a:t>Actual</a:t>
            </a:r>
            <a:r>
              <a:rPr lang="en-US">
                <a:solidFill>
                  <a:schemeClr val="dk1"/>
                </a:solidFill>
                <a:latin typeface="Manrope Medium"/>
                <a:ea typeface="Manrope Medium"/>
                <a:cs typeface="Manrope Medium"/>
                <a:sym typeface="Manrope Medium"/>
              </a:rPr>
              <a:t>)</a:t>
            </a:r>
            <a:endParaRPr lang="en-US" b="1">
              <a:solidFill>
                <a:schemeClr val="dk1"/>
              </a:solidFill>
              <a:latin typeface="Manrope"/>
              <a:ea typeface="Manrope"/>
              <a:cs typeface="Manrope"/>
              <a:sym typeface="Manrope"/>
            </a:endParaRPr>
          </a:p>
        </p:txBody>
      </p:sp>
      <p:sp>
        <p:nvSpPr>
          <p:cNvPr id="398" name="Google Shape;398;p38"/>
          <p:cNvSpPr txBox="1">
            <a:spLocks noGrp="1"/>
          </p:cNvSpPr>
          <p:nvPr>
            <p:ph type="body" idx="1"/>
          </p:nvPr>
        </p:nvSpPr>
        <p:spPr>
          <a:xfrm>
            <a:off x="713224" y="1980200"/>
            <a:ext cx="4359671" cy="31979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We insert the contents to be worked on in the unit. In this part we can include:</a:t>
            </a:r>
            <a:endParaRPr sz="1700"/>
          </a:p>
          <a:p>
            <a:pPr marL="320040" lvl="0" indent="-317500" algn="l" rtl="0">
              <a:spcBef>
                <a:spcPts val="1000"/>
              </a:spcBef>
              <a:spcAft>
                <a:spcPts val="0"/>
              </a:spcAft>
              <a:buClr>
                <a:schemeClr val="dk1"/>
              </a:buClr>
              <a:buSzPts val="1400"/>
              <a:buFont typeface="Manrope Medium"/>
              <a:buChar char="●"/>
            </a:pPr>
            <a:r>
              <a:rPr lang="en" sz="1700"/>
              <a:t>Structures.</a:t>
            </a:r>
            <a:endParaRPr sz="1700"/>
          </a:p>
          <a:p>
            <a:pPr marL="320040" lvl="0" indent="-317500" algn="l" rtl="0">
              <a:spcBef>
                <a:spcPts val="0"/>
              </a:spcBef>
              <a:spcAft>
                <a:spcPts val="0"/>
              </a:spcAft>
              <a:buClr>
                <a:schemeClr val="dk1"/>
              </a:buClr>
              <a:buSzPts val="1400"/>
              <a:buFont typeface="Manrope Medium"/>
              <a:buChar char="●"/>
            </a:pPr>
            <a:r>
              <a:rPr lang="en" sz="1700"/>
              <a:t>Code.</a:t>
            </a:r>
            <a:endParaRPr sz="1700"/>
          </a:p>
        </p:txBody>
      </p:sp>
      <p:sp>
        <p:nvSpPr>
          <p:cNvPr id="399" name="Google Shape;399;p38"/>
          <p:cNvSpPr txBox="1">
            <a:spLocks noGrp="1"/>
          </p:cNvSpPr>
          <p:nvPr>
            <p:ph type="ctrTitle"/>
          </p:nvPr>
        </p:nvSpPr>
        <p:spPr>
          <a:xfrm>
            <a:off x="713225" y="1029425"/>
            <a:ext cx="38601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Explain</a:t>
            </a:r>
            <a:endParaRPr/>
          </a:p>
        </p:txBody>
      </p:sp>
      <p:grpSp>
        <p:nvGrpSpPr>
          <p:cNvPr id="15" name="Google Shape;12254;p62">
            <a:extLst>
              <a:ext uri="{FF2B5EF4-FFF2-40B4-BE49-F238E27FC236}">
                <a16:creationId xmlns:a16="http://schemas.microsoft.com/office/drawing/2014/main" id="{F783EB49-3F5E-B487-36E9-F992DF181BA9}"/>
              </a:ext>
            </a:extLst>
          </p:cNvPr>
          <p:cNvGrpSpPr/>
          <p:nvPr/>
        </p:nvGrpSpPr>
        <p:grpSpPr>
          <a:xfrm>
            <a:off x="5837219" y="1455281"/>
            <a:ext cx="1554936" cy="949821"/>
            <a:chOff x="7009649" y="1541981"/>
            <a:chExt cx="524940" cy="320655"/>
          </a:xfrm>
        </p:grpSpPr>
        <p:sp>
          <p:nvSpPr>
            <p:cNvPr id="16" name="Google Shape;12255;p62">
              <a:extLst>
                <a:ext uri="{FF2B5EF4-FFF2-40B4-BE49-F238E27FC236}">
                  <a16:creationId xmlns:a16="http://schemas.microsoft.com/office/drawing/2014/main" id="{646E9560-B77E-C516-93FB-13BF1454F223}"/>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56;p62">
              <a:extLst>
                <a:ext uri="{FF2B5EF4-FFF2-40B4-BE49-F238E27FC236}">
                  <a16:creationId xmlns:a16="http://schemas.microsoft.com/office/drawing/2014/main" id="{9E7B1A42-0568-F0A4-8CA5-177BB3FD8955}"/>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57;p62">
              <a:extLst>
                <a:ext uri="{FF2B5EF4-FFF2-40B4-BE49-F238E27FC236}">
                  <a16:creationId xmlns:a16="http://schemas.microsoft.com/office/drawing/2014/main" id="{B829808A-2208-803C-39C9-9B77A453C704}"/>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58;p62">
              <a:extLst>
                <a:ext uri="{FF2B5EF4-FFF2-40B4-BE49-F238E27FC236}">
                  <a16:creationId xmlns:a16="http://schemas.microsoft.com/office/drawing/2014/main" id="{1328A38B-7403-B6A1-D5C8-614C0B8FFA4B}"/>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59;p62">
              <a:extLst>
                <a:ext uri="{FF2B5EF4-FFF2-40B4-BE49-F238E27FC236}">
                  <a16:creationId xmlns:a16="http://schemas.microsoft.com/office/drawing/2014/main" id="{5C05B134-8140-206C-1388-E6F49F9426BA}"/>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60;p62">
              <a:extLst>
                <a:ext uri="{FF2B5EF4-FFF2-40B4-BE49-F238E27FC236}">
                  <a16:creationId xmlns:a16="http://schemas.microsoft.com/office/drawing/2014/main" id="{40E68652-4605-968B-3130-3702D5EE6238}"/>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61;p62">
              <a:extLst>
                <a:ext uri="{FF2B5EF4-FFF2-40B4-BE49-F238E27FC236}">
                  <a16:creationId xmlns:a16="http://schemas.microsoft.com/office/drawing/2014/main" id="{2B84CFDC-6A95-D0CF-E130-FCF937813123}"/>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62;p62">
              <a:extLst>
                <a:ext uri="{FF2B5EF4-FFF2-40B4-BE49-F238E27FC236}">
                  <a16:creationId xmlns:a16="http://schemas.microsoft.com/office/drawing/2014/main" id="{D6E4D6BA-FC6C-2866-3AA2-17518A4B3D14}"/>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40;p37">
            <a:hlinkClick r:id="rId3" action="ppaction://hlinksldjump"/>
            <a:extLst>
              <a:ext uri="{FF2B5EF4-FFF2-40B4-BE49-F238E27FC236}">
                <a16:creationId xmlns:a16="http://schemas.microsoft.com/office/drawing/2014/main" id="{63D4A55C-FAD3-5911-B14B-B5888F58A9E1}"/>
              </a:ext>
            </a:extLst>
          </p:cNvPr>
          <p:cNvSpPr/>
          <p:nvPr/>
        </p:nvSpPr>
        <p:spPr>
          <a:xfrm>
            <a:off x="12702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Intro</a:t>
            </a:r>
            <a:endParaRPr sz="1200">
              <a:solidFill>
                <a:schemeClr val="lt1"/>
              </a:solidFill>
              <a:latin typeface="Be Vietnam Pro"/>
              <a:ea typeface="Be Vietnam Pro"/>
              <a:cs typeface="Be Vietnam Pro"/>
              <a:sym typeface="Be Vietnam Pro"/>
            </a:endParaRPr>
          </a:p>
        </p:txBody>
      </p:sp>
      <p:sp>
        <p:nvSpPr>
          <p:cNvPr id="4" name="Google Shape;341;p37">
            <a:hlinkClick r:id="rId4" action="ppaction://hlinksldjump"/>
            <a:extLst>
              <a:ext uri="{FF2B5EF4-FFF2-40B4-BE49-F238E27FC236}">
                <a16:creationId xmlns:a16="http://schemas.microsoft.com/office/drawing/2014/main" id="{FF7ADC99-A037-FD83-584B-40BD30FF1420}"/>
              </a:ext>
            </a:extLst>
          </p:cNvPr>
          <p:cNvSpPr/>
          <p:nvPr/>
        </p:nvSpPr>
        <p:spPr>
          <a:xfrm>
            <a:off x="2213575"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Hook</a:t>
            </a:r>
            <a:endParaRPr sz="1200">
              <a:solidFill>
                <a:schemeClr val="lt1"/>
              </a:solidFill>
              <a:latin typeface="Be Vietnam Pro"/>
              <a:ea typeface="Be Vietnam Pro"/>
              <a:cs typeface="Be Vietnam Pro"/>
              <a:sym typeface="Be Vietnam Pro"/>
            </a:endParaRPr>
          </a:p>
        </p:txBody>
      </p:sp>
      <p:sp>
        <p:nvSpPr>
          <p:cNvPr id="5" name="Google Shape;342;p37">
            <a:hlinkClick r:id="rId5" action="ppaction://hlinksldjump"/>
            <a:extLst>
              <a:ext uri="{FF2B5EF4-FFF2-40B4-BE49-F238E27FC236}">
                <a16:creationId xmlns:a16="http://schemas.microsoft.com/office/drawing/2014/main" id="{56EDA3A6-284D-30FF-1C71-80DE0782305C}"/>
              </a:ext>
            </a:extLst>
          </p:cNvPr>
          <p:cNvSpPr/>
          <p:nvPr/>
        </p:nvSpPr>
        <p:spPr>
          <a:xfrm>
            <a:off x="3156900" y="325200"/>
            <a:ext cx="943500" cy="384600"/>
          </a:xfrm>
          <a:prstGeom prst="roundRect">
            <a:avLst>
              <a:gd name="adj" fmla="val 5994"/>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bg1"/>
                </a:solidFill>
                <a:latin typeface="Be Vietnam Pro"/>
                <a:ea typeface="Be Vietnam Pro"/>
                <a:cs typeface="Be Vietnam Pro"/>
                <a:sym typeface="Be Vietnam Pro"/>
              </a:rPr>
              <a:t>Explore</a:t>
            </a:r>
            <a:endParaRPr sz="1200">
              <a:solidFill>
                <a:schemeClr val="bg1"/>
              </a:solidFill>
              <a:latin typeface="Be Vietnam Pro"/>
              <a:ea typeface="Be Vietnam Pro"/>
              <a:cs typeface="Be Vietnam Pro"/>
              <a:sym typeface="Be Vietnam Pro"/>
            </a:endParaRPr>
          </a:p>
        </p:txBody>
      </p:sp>
      <p:sp>
        <p:nvSpPr>
          <p:cNvPr id="6" name="Google Shape;343;p37">
            <a:hlinkClick r:id="rId6" action="ppaction://hlinksldjump"/>
            <a:extLst>
              <a:ext uri="{FF2B5EF4-FFF2-40B4-BE49-F238E27FC236}">
                <a16:creationId xmlns:a16="http://schemas.microsoft.com/office/drawing/2014/main" id="{4DFD0943-29E6-D979-1CE5-BDD155C3AD1E}"/>
              </a:ext>
            </a:extLst>
          </p:cNvPr>
          <p:cNvSpPr/>
          <p:nvPr/>
        </p:nvSpPr>
        <p:spPr>
          <a:xfrm>
            <a:off x="4100250" y="325200"/>
            <a:ext cx="943500" cy="384600"/>
          </a:xfrm>
          <a:prstGeom prst="roundRect">
            <a:avLst>
              <a:gd name="adj" fmla="val 5994"/>
            </a:avLst>
          </a:prstGeom>
          <a:solidFill>
            <a:schemeClr val="bg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b="1">
                <a:solidFill>
                  <a:srgbClr val="FBBC05"/>
                </a:solidFill>
                <a:latin typeface="Be Vietnam Pro"/>
                <a:ea typeface="Be Vietnam Pro"/>
                <a:cs typeface="Be Vietnam Pro"/>
                <a:sym typeface="Be Vietnam Pro"/>
              </a:rPr>
              <a:t>Stuctures</a:t>
            </a:r>
            <a:endParaRPr sz="1200" b="1">
              <a:solidFill>
                <a:srgbClr val="FBBC05"/>
              </a:solidFill>
              <a:latin typeface="Be Vietnam Pro"/>
              <a:ea typeface="Be Vietnam Pro"/>
              <a:cs typeface="Be Vietnam Pro"/>
              <a:sym typeface="Be Vietnam Pro"/>
            </a:endParaRPr>
          </a:p>
        </p:txBody>
      </p:sp>
      <p:sp>
        <p:nvSpPr>
          <p:cNvPr id="7" name="Google Shape;344;p37">
            <a:hlinkClick r:id="rId7" action="ppaction://hlinksldjump"/>
            <a:extLst>
              <a:ext uri="{FF2B5EF4-FFF2-40B4-BE49-F238E27FC236}">
                <a16:creationId xmlns:a16="http://schemas.microsoft.com/office/drawing/2014/main" id="{EC36199B-630D-9FB6-2F45-6ACFBB1418F0}"/>
              </a:ext>
            </a:extLst>
          </p:cNvPr>
          <p:cNvSpPr/>
          <p:nvPr/>
        </p:nvSpPr>
        <p:spPr>
          <a:xfrm>
            <a:off x="504360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Code</a:t>
            </a:r>
            <a:endParaRPr sz="1200">
              <a:solidFill>
                <a:schemeClr val="lt1"/>
              </a:solidFill>
              <a:latin typeface="Be Vietnam Pro"/>
              <a:ea typeface="Be Vietnam Pro"/>
              <a:cs typeface="Be Vietnam Pro"/>
              <a:sym typeface="Be Vietnam Pro"/>
            </a:endParaRPr>
          </a:p>
        </p:txBody>
      </p:sp>
      <p:sp>
        <p:nvSpPr>
          <p:cNvPr id="8" name="Google Shape;345;p37">
            <a:hlinkClick r:id="rId8" action="ppaction://hlinksldjump"/>
            <a:extLst>
              <a:ext uri="{FF2B5EF4-FFF2-40B4-BE49-F238E27FC236}">
                <a16:creationId xmlns:a16="http://schemas.microsoft.com/office/drawing/2014/main" id="{D4DB709A-FE11-671A-E005-5D302FEEA9F1}"/>
              </a:ext>
            </a:extLst>
          </p:cNvPr>
          <p:cNvSpPr/>
          <p:nvPr/>
        </p:nvSpPr>
        <p:spPr>
          <a:xfrm>
            <a:off x="5986950" y="325200"/>
            <a:ext cx="943500"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Develop</a:t>
            </a:r>
            <a:endParaRPr sz="1200">
              <a:solidFill>
                <a:schemeClr val="lt1"/>
              </a:solidFill>
              <a:latin typeface="Be Vietnam Pro"/>
              <a:ea typeface="Be Vietnam Pro"/>
              <a:cs typeface="Be Vietnam Pro"/>
              <a:sym typeface="Be Vietnam Pro"/>
            </a:endParaRPr>
          </a:p>
        </p:txBody>
      </p:sp>
      <p:grpSp>
        <p:nvGrpSpPr>
          <p:cNvPr id="10" name="Google Shape;347;p37">
            <a:extLst>
              <a:ext uri="{FF2B5EF4-FFF2-40B4-BE49-F238E27FC236}">
                <a16:creationId xmlns:a16="http://schemas.microsoft.com/office/drawing/2014/main" id="{386B84BE-F30B-BB12-4225-E6BAEC540C8F}"/>
              </a:ext>
            </a:extLst>
          </p:cNvPr>
          <p:cNvGrpSpPr/>
          <p:nvPr/>
        </p:nvGrpSpPr>
        <p:grpSpPr>
          <a:xfrm>
            <a:off x="494850" y="447775"/>
            <a:ext cx="591732" cy="139500"/>
            <a:chOff x="494850" y="447775"/>
            <a:chExt cx="591732" cy="139500"/>
          </a:xfrm>
        </p:grpSpPr>
        <p:sp>
          <p:nvSpPr>
            <p:cNvPr id="11" name="Google Shape;348;p37">
              <a:extLst>
                <a:ext uri="{FF2B5EF4-FFF2-40B4-BE49-F238E27FC236}">
                  <a16:creationId xmlns:a16="http://schemas.microsoft.com/office/drawing/2014/main" id="{0791D590-2A03-865D-714B-507546B150C9}"/>
                </a:ext>
              </a:extLst>
            </p:cNvPr>
            <p:cNvSpPr/>
            <p:nvPr/>
          </p:nvSpPr>
          <p:spPr>
            <a:xfrm>
              <a:off x="947082" y="447775"/>
              <a:ext cx="139500" cy="13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49;p37">
              <a:extLst>
                <a:ext uri="{FF2B5EF4-FFF2-40B4-BE49-F238E27FC236}">
                  <a16:creationId xmlns:a16="http://schemas.microsoft.com/office/drawing/2014/main" id="{8892CDD5-577B-5492-5C37-CC8BEEB8F85A}"/>
                </a:ext>
              </a:extLst>
            </p:cNvPr>
            <p:cNvSpPr/>
            <p:nvPr/>
          </p:nvSpPr>
          <p:spPr>
            <a:xfrm>
              <a:off x="720966" y="447775"/>
              <a:ext cx="139500" cy="13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0;p37">
              <a:extLst>
                <a:ext uri="{FF2B5EF4-FFF2-40B4-BE49-F238E27FC236}">
                  <a16:creationId xmlns:a16="http://schemas.microsoft.com/office/drawing/2014/main" id="{CFED31BF-09F9-FA70-94BE-9D5B24CB7B4F}"/>
                </a:ext>
              </a:extLst>
            </p:cNvPr>
            <p:cNvSpPr/>
            <p:nvPr/>
          </p:nvSpPr>
          <p:spPr>
            <a:xfrm>
              <a:off x="494850" y="447775"/>
              <a:ext cx="139500" cy="13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 name="Google Shape;351;p37">
            <a:extLst>
              <a:ext uri="{FF2B5EF4-FFF2-40B4-BE49-F238E27FC236}">
                <a16:creationId xmlns:a16="http://schemas.microsoft.com/office/drawing/2014/main" id="{7FFBE53D-F146-C3A3-B5A4-27544FB3E326}"/>
              </a:ext>
            </a:extLst>
          </p:cNvPr>
          <p:cNvCxnSpPr/>
          <p:nvPr/>
        </p:nvCxnSpPr>
        <p:spPr>
          <a:xfrm>
            <a:off x="325200" y="709650"/>
            <a:ext cx="8493600" cy="0"/>
          </a:xfrm>
          <a:prstGeom prst="straightConnector1">
            <a:avLst/>
          </a:prstGeom>
          <a:noFill/>
          <a:ln w="28575" cap="flat" cmpd="sng">
            <a:solidFill>
              <a:schemeClr val="lt2"/>
            </a:solidFill>
            <a:prstDash val="solid"/>
            <a:round/>
            <a:headEnd type="none" w="med" len="med"/>
            <a:tailEnd type="none" w="med" len="med"/>
          </a:ln>
        </p:spPr>
      </p:cxnSp>
      <p:sp>
        <p:nvSpPr>
          <p:cNvPr id="24" name="Google Shape;346;p37">
            <a:hlinkClick r:id="rId9" action="ppaction://hlinksldjump"/>
            <a:extLst>
              <a:ext uri="{FF2B5EF4-FFF2-40B4-BE49-F238E27FC236}">
                <a16:creationId xmlns:a16="http://schemas.microsoft.com/office/drawing/2014/main" id="{11DDB762-533D-A3AD-9DA1-A017CF4817B1}"/>
              </a:ext>
            </a:extLst>
          </p:cNvPr>
          <p:cNvSpPr/>
          <p:nvPr/>
        </p:nvSpPr>
        <p:spPr>
          <a:xfrm>
            <a:off x="7036036" y="325050"/>
            <a:ext cx="1675228" cy="384600"/>
          </a:xfrm>
          <a:prstGeom prst="roundRect">
            <a:avLst>
              <a:gd name="adj" fmla="val 5994"/>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lt1"/>
                </a:solidFill>
                <a:latin typeface="Be Vietnam Pro"/>
                <a:ea typeface="Be Vietnam Pro"/>
                <a:cs typeface="Be Vietnam Pro"/>
                <a:sym typeface="Be Vietnam Pro"/>
              </a:rPr>
              <a:t>Video for the project</a:t>
            </a:r>
            <a:endParaRPr sz="1200">
              <a:solidFill>
                <a:schemeClr val="lt1"/>
              </a:solidFill>
              <a:latin typeface="Be Vietnam Pro"/>
              <a:ea typeface="Be Vietnam Pro"/>
              <a:cs typeface="Be Vietnam Pro"/>
              <a:sym typeface="Be Vietnam Pro"/>
            </a:endParaRPr>
          </a:p>
        </p:txBody>
      </p:sp>
    </p:spTree>
  </p:cSld>
  <p:clrMapOvr>
    <a:masterClrMapping/>
  </p:clrMapOvr>
</p:sld>
</file>

<file path=ppt/theme/theme1.xml><?xml version="1.0" encoding="utf-8"?>
<a:theme xmlns:a="http://schemas.openxmlformats.org/drawingml/2006/main" name="Hyperdocs by Slidesgo">
  <a:themeElements>
    <a:clrScheme name="Simple Light">
      <a:dk1>
        <a:srgbClr val="313131"/>
      </a:dk1>
      <a:lt1>
        <a:srgbClr val="888888"/>
      </a:lt1>
      <a:dk2>
        <a:srgbClr val="EEEEEE"/>
      </a:dk2>
      <a:lt2>
        <a:srgbClr val="5F5FF5"/>
      </a:lt2>
      <a:accent1>
        <a:srgbClr val="EA4335"/>
      </a:accent1>
      <a:accent2>
        <a:srgbClr val="FBBC05"/>
      </a:accent2>
      <a:accent3>
        <a:srgbClr val="34A853"/>
      </a:accent3>
      <a:accent4>
        <a:srgbClr val="5796FD"/>
      </a:accent4>
      <a:accent5>
        <a:srgbClr val="FCFCFC"/>
      </a:accent5>
      <a:accent6>
        <a:srgbClr val="FFFFFF"/>
      </a:accent6>
      <a:hlink>
        <a:srgbClr val="31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1329</Words>
  <Application>Microsoft Office PowerPoint</Application>
  <PresentationFormat>On-screen Show (16:9)</PresentationFormat>
  <Paragraphs>218</Paragraphs>
  <Slides>18</Slides>
  <Notes>18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Be Vietnam Pro</vt:lpstr>
      <vt:lpstr>Roboto</vt:lpstr>
      <vt:lpstr>Manrope Medium</vt:lpstr>
      <vt:lpstr>Manrope</vt:lpstr>
      <vt:lpstr>McLaren</vt:lpstr>
      <vt:lpstr>Nunito Light</vt:lpstr>
      <vt:lpstr>Anaheim</vt:lpstr>
      <vt:lpstr>Hyperdocs by Slidesgo</vt:lpstr>
      <vt:lpstr>#Glasses for the blind </vt:lpstr>
      <vt:lpstr>What are # Glasses for the blind?</vt:lpstr>
      <vt:lpstr>Before creating # Glasses for the blind </vt:lpstr>
      <vt:lpstr>After creating # Glasses for the blind </vt:lpstr>
      <vt:lpstr># Glasses for the blind </vt:lpstr>
      <vt:lpstr>Hook</vt:lpstr>
      <vt:lpstr>Hook</vt:lpstr>
      <vt:lpstr>Explore</vt:lpstr>
      <vt:lpstr>Explain</vt:lpstr>
      <vt:lpstr>Explain</vt:lpstr>
      <vt:lpstr>How it works? </vt:lpstr>
      <vt:lpstr>Simulation for Our Project</vt:lpstr>
      <vt:lpstr>Code</vt:lpstr>
      <vt:lpstr>Code</vt:lpstr>
      <vt:lpstr>Adding features</vt:lpstr>
      <vt:lpstr>PowerPoint Presentation</vt:lpstr>
      <vt:lpstr>Primer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#Glasses for the blind </dc:title>
  <cp:lastModifiedBy>Aya Tech</cp:lastModifiedBy>
  <cp:revision>1</cp:revision>
  <dcterms:modified xsi:type="dcterms:W3CDTF">2023-05-01T23:30:37Z</dcterms:modified>
</cp:coreProperties>
</file>